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11"/>
  </p:notesMasterIdLst>
  <p:handoutMasterIdLst>
    <p:handoutMasterId r:id="rId12"/>
  </p:handoutMasterIdLst>
  <p:sldIdLst>
    <p:sldId id="2147479495" r:id="rId5"/>
    <p:sldId id="256" r:id="rId6"/>
    <p:sldId id="2147479499" r:id="rId7"/>
    <p:sldId id="2147479496" r:id="rId8"/>
    <p:sldId id="2147479497" r:id="rId9"/>
    <p:sldId id="2147479498" r:id="rId1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174FA5-E68B-46F1-90F9-8D8AC2CB06F9}">
          <p14:sldIdLst>
            <p14:sldId id="2147479495"/>
          </p14:sldIdLst>
        </p14:section>
        <p14:section name="Scaling Optimization One-Pager" id="{89251E9C-7B67-4330-91D4-F2A412434187}">
          <p14:sldIdLst>
            <p14:sldId id="256"/>
            <p14:sldId id="2147479499"/>
          </p14:sldIdLst>
        </p14:section>
        <p14:section name="Scaling Optimization Details" id="{F22BCACD-15E8-4E1C-A39A-DD805E20C239}">
          <p14:sldIdLst>
            <p14:sldId id="2147479496"/>
            <p14:sldId id="2147479497"/>
            <p14:sldId id="21474794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EBFF"/>
    <a:srgbClr val="FFE399"/>
    <a:srgbClr val="657076"/>
    <a:srgbClr val="B17F25"/>
    <a:srgbClr val="359617"/>
    <a:srgbClr val="549BEC"/>
    <a:srgbClr val="46BCDF"/>
    <a:srgbClr val="F0F0F0"/>
    <a:srgbClr val="2286DE"/>
    <a:srgbClr val="FFB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B8D82-082F-5244-8FEE-B21FFECEA7A5}" v="8646" dt="2024-10-07T12:52:17.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8"/>
    <p:restoredTop sz="96301" autoAdjust="0"/>
  </p:normalViewPr>
  <p:slideViewPr>
    <p:cSldViewPr snapToGrid="0">
      <p:cViewPr varScale="1">
        <p:scale>
          <a:sx n="120" d="100"/>
          <a:sy n="120" d="100"/>
        </p:scale>
        <p:origin x="80" y="3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9bcd8111-637d-4c5f-8fd7-2e36ab9627d7" providerId="ADAL" clId="{1EAB8D82-082F-5244-8FEE-B21FFECEA7A5}"/>
    <pc:docChg chg="undo custSel addSld delSld modSld delSection modSection">
      <pc:chgData name="Bart Czernicki" userId="9bcd8111-637d-4c5f-8fd7-2e36ab9627d7" providerId="ADAL" clId="{1EAB8D82-082F-5244-8FEE-B21FFECEA7A5}" dt="2024-10-07T12:52:25.004" v="9177" actId="20577"/>
      <pc:docMkLst>
        <pc:docMk/>
      </pc:docMkLst>
      <pc:sldChg chg="del">
        <pc:chgData name="Bart Czernicki" userId="9bcd8111-637d-4c5f-8fd7-2e36ab9627d7" providerId="ADAL" clId="{1EAB8D82-082F-5244-8FEE-B21FFECEA7A5}" dt="2024-10-06T19:44:13.192" v="107" actId="2696"/>
        <pc:sldMkLst>
          <pc:docMk/>
          <pc:sldMk cId="2395790055" sldId="256"/>
        </pc:sldMkLst>
      </pc:sldChg>
      <pc:sldChg chg="addSp delSp modSp add mod addAnim delAnim modAnim modNotesTx">
        <pc:chgData name="Bart Czernicki" userId="9bcd8111-637d-4c5f-8fd7-2e36ab9627d7" providerId="ADAL" clId="{1EAB8D82-082F-5244-8FEE-B21FFECEA7A5}" dt="2024-10-07T12:52:17.754" v="9165" actId="20577"/>
        <pc:sldMkLst>
          <pc:docMk/>
          <pc:sldMk cId="4036718505" sldId="256"/>
        </pc:sldMkLst>
        <pc:spChg chg="add mod">
          <ac:chgData name="Bart Czernicki" userId="9bcd8111-637d-4c5f-8fd7-2e36ab9627d7" providerId="ADAL" clId="{1EAB8D82-082F-5244-8FEE-B21FFECEA7A5}" dt="2024-10-06T20:43:26.801" v="1160" actId="1036"/>
          <ac:spMkLst>
            <pc:docMk/>
            <pc:sldMk cId="4036718505" sldId="256"/>
            <ac:spMk id="2" creationId="{A765B323-8274-4320-4008-CA249FE63DFA}"/>
          </ac:spMkLst>
        </pc:spChg>
        <pc:spChg chg="add mod">
          <ac:chgData name="Bart Czernicki" userId="9bcd8111-637d-4c5f-8fd7-2e36ab9627d7" providerId="ADAL" clId="{1EAB8D82-082F-5244-8FEE-B21FFECEA7A5}" dt="2024-10-06T21:39:21.268" v="1280" actId="692"/>
          <ac:spMkLst>
            <pc:docMk/>
            <pc:sldMk cId="4036718505" sldId="256"/>
            <ac:spMk id="6" creationId="{6B536203-A337-680E-F3BE-6C8C0EB81C10}"/>
          </ac:spMkLst>
        </pc:spChg>
        <pc:spChg chg="add del mod">
          <ac:chgData name="Bart Czernicki" userId="9bcd8111-637d-4c5f-8fd7-2e36ab9627d7" providerId="ADAL" clId="{1EAB8D82-082F-5244-8FEE-B21FFECEA7A5}" dt="2024-10-06T19:51:21.413" v="202" actId="478"/>
          <ac:spMkLst>
            <pc:docMk/>
            <pc:sldMk cId="4036718505" sldId="256"/>
            <ac:spMk id="7" creationId="{4F20D0CB-4253-28CC-DB30-C38E47B064D1}"/>
          </ac:spMkLst>
        </pc:spChg>
        <pc:spChg chg="add del mod">
          <ac:chgData name="Bart Czernicki" userId="9bcd8111-637d-4c5f-8fd7-2e36ab9627d7" providerId="ADAL" clId="{1EAB8D82-082F-5244-8FEE-B21FFECEA7A5}" dt="2024-10-06T19:53:41.515" v="238" actId="478"/>
          <ac:spMkLst>
            <pc:docMk/>
            <pc:sldMk cId="4036718505" sldId="256"/>
            <ac:spMk id="8" creationId="{1C4AD81E-4415-3594-5342-79E0724201B2}"/>
          </ac:spMkLst>
        </pc:spChg>
        <pc:spChg chg="mod">
          <ac:chgData name="Bart Czernicki" userId="9bcd8111-637d-4c5f-8fd7-2e36ab9627d7" providerId="ADAL" clId="{1EAB8D82-082F-5244-8FEE-B21FFECEA7A5}" dt="2024-10-06T20:43:35.476" v="1161" actId="14100"/>
          <ac:spMkLst>
            <pc:docMk/>
            <pc:sldMk cId="4036718505" sldId="256"/>
            <ac:spMk id="9" creationId="{11736FFB-FA02-9428-356A-D6F9892E08F7}"/>
          </ac:spMkLst>
        </pc:spChg>
        <pc:spChg chg="add del mod">
          <ac:chgData name="Bart Czernicki" userId="9bcd8111-637d-4c5f-8fd7-2e36ab9627d7" providerId="ADAL" clId="{1EAB8D82-082F-5244-8FEE-B21FFECEA7A5}" dt="2024-10-06T21:36:04.613" v="1190" actId="14100"/>
          <ac:spMkLst>
            <pc:docMk/>
            <pc:sldMk cId="4036718505" sldId="256"/>
            <ac:spMk id="10" creationId="{6C34D164-1AE5-0627-E60F-234E3B51CC0E}"/>
          </ac:spMkLst>
        </pc:spChg>
        <pc:spChg chg="del mod">
          <ac:chgData name="Bart Czernicki" userId="9bcd8111-637d-4c5f-8fd7-2e36ab9627d7" providerId="ADAL" clId="{1EAB8D82-082F-5244-8FEE-B21FFECEA7A5}" dt="2024-10-06T19:47:45.661" v="170" actId="478"/>
          <ac:spMkLst>
            <pc:docMk/>
            <pc:sldMk cId="4036718505" sldId="256"/>
            <ac:spMk id="11" creationId="{CC93AA34-3329-3432-2759-98CC59F6AC47}"/>
          </ac:spMkLst>
        </pc:spChg>
        <pc:spChg chg="mod">
          <ac:chgData name="Bart Czernicki" userId="9bcd8111-637d-4c5f-8fd7-2e36ab9627d7" providerId="ADAL" clId="{1EAB8D82-082F-5244-8FEE-B21FFECEA7A5}" dt="2024-10-06T21:39:09.732" v="1279" actId="692"/>
          <ac:spMkLst>
            <pc:docMk/>
            <pc:sldMk cId="4036718505" sldId="256"/>
            <ac:spMk id="12" creationId="{1ADA2671-1053-F252-4FFE-3CD027EC1CF9}"/>
          </ac:spMkLst>
        </pc:spChg>
        <pc:spChg chg="del mod">
          <ac:chgData name="Bart Czernicki" userId="9bcd8111-637d-4c5f-8fd7-2e36ab9627d7" providerId="ADAL" clId="{1EAB8D82-082F-5244-8FEE-B21FFECEA7A5}" dt="2024-10-06T19:47:47.901" v="171" actId="478"/>
          <ac:spMkLst>
            <pc:docMk/>
            <pc:sldMk cId="4036718505" sldId="256"/>
            <ac:spMk id="13" creationId="{3ADD0DA3-BF7E-8A7D-0865-3DDE32F02B33}"/>
          </ac:spMkLst>
        </pc:spChg>
        <pc:spChg chg="del mod">
          <ac:chgData name="Bart Czernicki" userId="9bcd8111-637d-4c5f-8fd7-2e36ab9627d7" providerId="ADAL" clId="{1EAB8D82-082F-5244-8FEE-B21FFECEA7A5}" dt="2024-10-06T19:46:14.151" v="150" actId="478"/>
          <ac:spMkLst>
            <pc:docMk/>
            <pc:sldMk cId="4036718505" sldId="256"/>
            <ac:spMk id="14" creationId="{370876F5-8C67-433A-09B6-764832C14F63}"/>
          </ac:spMkLst>
        </pc:spChg>
        <pc:spChg chg="add mod">
          <ac:chgData name="Bart Czernicki" userId="9bcd8111-637d-4c5f-8fd7-2e36ab9627d7" providerId="ADAL" clId="{1EAB8D82-082F-5244-8FEE-B21FFECEA7A5}" dt="2024-10-06T21:36:29.748" v="1194" actId="1076"/>
          <ac:spMkLst>
            <pc:docMk/>
            <pc:sldMk cId="4036718505" sldId="256"/>
            <ac:spMk id="15" creationId="{4D2D8EB6-F296-06B1-6D86-24944BBEA471}"/>
          </ac:spMkLst>
        </pc:spChg>
        <pc:spChg chg="add mod">
          <ac:chgData name="Bart Czernicki" userId="9bcd8111-637d-4c5f-8fd7-2e36ab9627d7" providerId="ADAL" clId="{1EAB8D82-082F-5244-8FEE-B21FFECEA7A5}" dt="2024-10-06T20:43:26.801" v="1160" actId="1036"/>
          <ac:spMkLst>
            <pc:docMk/>
            <pc:sldMk cId="4036718505" sldId="256"/>
            <ac:spMk id="16" creationId="{9D281CF4-5BF5-1315-8CC0-4BAFBB554879}"/>
          </ac:spMkLst>
        </pc:spChg>
        <pc:spChg chg="add mod">
          <ac:chgData name="Bart Czernicki" userId="9bcd8111-637d-4c5f-8fd7-2e36ab9627d7" providerId="ADAL" clId="{1EAB8D82-082F-5244-8FEE-B21FFECEA7A5}" dt="2024-10-06T21:37:16.807" v="1226" actId="1076"/>
          <ac:spMkLst>
            <pc:docMk/>
            <pc:sldMk cId="4036718505" sldId="256"/>
            <ac:spMk id="17" creationId="{B2459CBF-3B80-74F3-892E-977D47F23016}"/>
          </ac:spMkLst>
        </pc:spChg>
        <pc:spChg chg="add mod">
          <ac:chgData name="Bart Czernicki" userId="9bcd8111-637d-4c5f-8fd7-2e36ab9627d7" providerId="ADAL" clId="{1EAB8D82-082F-5244-8FEE-B21FFECEA7A5}" dt="2024-10-06T21:37:16.807" v="1226" actId="1076"/>
          <ac:spMkLst>
            <pc:docMk/>
            <pc:sldMk cId="4036718505" sldId="256"/>
            <ac:spMk id="18" creationId="{9BE08C06-1CE4-1421-01E9-340059E027BF}"/>
          </ac:spMkLst>
        </pc:spChg>
        <pc:spChg chg="mod">
          <ac:chgData name="Bart Czernicki" userId="9bcd8111-637d-4c5f-8fd7-2e36ab9627d7" providerId="ADAL" clId="{1EAB8D82-082F-5244-8FEE-B21FFECEA7A5}" dt="2024-10-06T20:00:14.111" v="342" actId="207"/>
          <ac:spMkLst>
            <pc:docMk/>
            <pc:sldMk cId="4036718505" sldId="256"/>
            <ac:spMk id="19" creationId="{B161891D-F49F-C800-2802-D64B31E66E5F}"/>
          </ac:spMkLst>
        </pc:spChg>
        <pc:spChg chg="mod">
          <ac:chgData name="Bart Czernicki" userId="9bcd8111-637d-4c5f-8fd7-2e36ab9627d7" providerId="ADAL" clId="{1EAB8D82-082F-5244-8FEE-B21FFECEA7A5}" dt="2024-10-06T20:25:29.835" v="748" actId="207"/>
          <ac:spMkLst>
            <pc:docMk/>
            <pc:sldMk cId="4036718505" sldId="256"/>
            <ac:spMk id="20" creationId="{962DDF8E-8042-E4AA-1354-49A5991F144B}"/>
          </ac:spMkLst>
        </pc:spChg>
        <pc:spChg chg="mod">
          <ac:chgData name="Bart Czernicki" userId="9bcd8111-637d-4c5f-8fd7-2e36ab9627d7" providerId="ADAL" clId="{1EAB8D82-082F-5244-8FEE-B21FFECEA7A5}" dt="2024-10-06T23:15:36.609" v="9087" actId="1076"/>
          <ac:spMkLst>
            <pc:docMk/>
            <pc:sldMk cId="4036718505" sldId="256"/>
            <ac:spMk id="21" creationId="{AD853C90-42C0-9538-AEDC-DA87522FA636}"/>
          </ac:spMkLst>
        </pc:spChg>
        <pc:spChg chg="add mod">
          <ac:chgData name="Bart Czernicki" userId="9bcd8111-637d-4c5f-8fd7-2e36ab9627d7" providerId="ADAL" clId="{1EAB8D82-082F-5244-8FEE-B21FFECEA7A5}" dt="2024-10-06T21:37:16.807" v="1226" actId="1076"/>
          <ac:spMkLst>
            <pc:docMk/>
            <pc:sldMk cId="4036718505" sldId="256"/>
            <ac:spMk id="22" creationId="{AB7C5112-D876-A86B-8239-83B1BFAE3C35}"/>
          </ac:spMkLst>
        </pc:spChg>
        <pc:spChg chg="add mod">
          <ac:chgData name="Bart Czernicki" userId="9bcd8111-637d-4c5f-8fd7-2e36ab9627d7" providerId="ADAL" clId="{1EAB8D82-082F-5244-8FEE-B21FFECEA7A5}" dt="2024-10-06T21:37:16.807" v="1226" actId="1076"/>
          <ac:spMkLst>
            <pc:docMk/>
            <pc:sldMk cId="4036718505" sldId="256"/>
            <ac:spMk id="23" creationId="{7A714355-12E2-D4D6-FEF1-90046AAC4E91}"/>
          </ac:spMkLst>
        </pc:spChg>
        <pc:spChg chg="add mod">
          <ac:chgData name="Bart Czernicki" userId="9bcd8111-637d-4c5f-8fd7-2e36ab9627d7" providerId="ADAL" clId="{1EAB8D82-082F-5244-8FEE-B21FFECEA7A5}" dt="2024-10-06T21:37:16.807" v="1226" actId="1076"/>
          <ac:spMkLst>
            <pc:docMk/>
            <pc:sldMk cId="4036718505" sldId="256"/>
            <ac:spMk id="24" creationId="{B8ABD0B1-FEF4-DB8E-064B-6D4831F14031}"/>
          </ac:spMkLst>
        </pc:spChg>
        <pc:spChg chg="del mod">
          <ac:chgData name="Bart Czernicki" userId="9bcd8111-637d-4c5f-8fd7-2e36ab9627d7" providerId="ADAL" clId="{1EAB8D82-082F-5244-8FEE-B21FFECEA7A5}" dt="2024-10-06T19:47:23.218" v="165" actId="478"/>
          <ac:spMkLst>
            <pc:docMk/>
            <pc:sldMk cId="4036718505" sldId="256"/>
            <ac:spMk id="25" creationId="{6E6F56E0-6F0B-0B9B-170E-21B2C83CB20E}"/>
          </ac:spMkLst>
        </pc:spChg>
        <pc:spChg chg="add mod">
          <ac:chgData name="Bart Czernicki" userId="9bcd8111-637d-4c5f-8fd7-2e36ab9627d7" providerId="ADAL" clId="{1EAB8D82-082F-5244-8FEE-B21FFECEA7A5}" dt="2024-10-06T20:11:34.918" v="562" actId="1076"/>
          <ac:spMkLst>
            <pc:docMk/>
            <pc:sldMk cId="4036718505" sldId="256"/>
            <ac:spMk id="26" creationId="{E187AF9A-E799-E378-C7DE-FADCA8753CD2}"/>
          </ac:spMkLst>
        </pc:spChg>
        <pc:spChg chg="add mod">
          <ac:chgData name="Bart Czernicki" userId="9bcd8111-637d-4c5f-8fd7-2e36ab9627d7" providerId="ADAL" clId="{1EAB8D82-082F-5244-8FEE-B21FFECEA7A5}" dt="2024-10-06T20:43:26.801" v="1160" actId="1036"/>
          <ac:spMkLst>
            <pc:docMk/>
            <pc:sldMk cId="4036718505" sldId="256"/>
            <ac:spMk id="27" creationId="{2A0BC9B8-1709-4D34-6345-BC7DEE4C3E40}"/>
          </ac:spMkLst>
        </pc:spChg>
        <pc:spChg chg="add del mod">
          <ac:chgData name="Bart Czernicki" userId="9bcd8111-637d-4c5f-8fd7-2e36ab9627d7" providerId="ADAL" clId="{1EAB8D82-082F-5244-8FEE-B21FFECEA7A5}" dt="2024-10-06T20:16:24.210" v="607" actId="478"/>
          <ac:spMkLst>
            <pc:docMk/>
            <pc:sldMk cId="4036718505" sldId="256"/>
            <ac:spMk id="28" creationId="{8B241575-E34E-46B9-7F9D-F9FA164B0DEB}"/>
          </ac:spMkLst>
        </pc:spChg>
        <pc:spChg chg="del mod">
          <ac:chgData name="Bart Czernicki" userId="9bcd8111-637d-4c5f-8fd7-2e36ab9627d7" providerId="ADAL" clId="{1EAB8D82-082F-5244-8FEE-B21FFECEA7A5}" dt="2024-10-06T19:47:21.252" v="164" actId="478"/>
          <ac:spMkLst>
            <pc:docMk/>
            <pc:sldMk cId="4036718505" sldId="256"/>
            <ac:spMk id="32" creationId="{D7BDA94A-263A-6EB3-CF36-682C4B8478A1}"/>
          </ac:spMkLst>
        </pc:spChg>
        <pc:spChg chg="add mod">
          <ac:chgData name="Bart Czernicki" userId="9bcd8111-637d-4c5f-8fd7-2e36ab9627d7" providerId="ADAL" clId="{1EAB8D82-082F-5244-8FEE-B21FFECEA7A5}" dt="2024-10-06T20:43:26.801" v="1160" actId="1036"/>
          <ac:spMkLst>
            <pc:docMk/>
            <pc:sldMk cId="4036718505" sldId="256"/>
            <ac:spMk id="33" creationId="{13DC1708-59C9-5EF1-DAB3-F13E9168B19E}"/>
          </ac:spMkLst>
        </pc:spChg>
        <pc:spChg chg="add mod">
          <ac:chgData name="Bart Czernicki" userId="9bcd8111-637d-4c5f-8fd7-2e36ab9627d7" providerId="ADAL" clId="{1EAB8D82-082F-5244-8FEE-B21FFECEA7A5}" dt="2024-10-06T20:43:26.801" v="1160" actId="1036"/>
          <ac:spMkLst>
            <pc:docMk/>
            <pc:sldMk cId="4036718505" sldId="256"/>
            <ac:spMk id="34" creationId="{93627B5D-E20B-9116-D584-DE2A502A3E2E}"/>
          </ac:spMkLst>
        </pc:spChg>
        <pc:spChg chg="add mod">
          <ac:chgData name="Bart Czernicki" userId="9bcd8111-637d-4c5f-8fd7-2e36ab9627d7" providerId="ADAL" clId="{1EAB8D82-082F-5244-8FEE-B21FFECEA7A5}" dt="2024-10-06T20:43:26.801" v="1160" actId="1036"/>
          <ac:spMkLst>
            <pc:docMk/>
            <pc:sldMk cId="4036718505" sldId="256"/>
            <ac:spMk id="35" creationId="{37A698B2-67DC-0610-3609-D757ECD3AACE}"/>
          </ac:spMkLst>
        </pc:spChg>
        <pc:spChg chg="del mod">
          <ac:chgData name="Bart Czernicki" userId="9bcd8111-637d-4c5f-8fd7-2e36ab9627d7" providerId="ADAL" clId="{1EAB8D82-082F-5244-8FEE-B21FFECEA7A5}" dt="2024-10-06T19:46:14.151" v="150" actId="478"/>
          <ac:spMkLst>
            <pc:docMk/>
            <pc:sldMk cId="4036718505" sldId="256"/>
            <ac:spMk id="36" creationId="{482BEA9F-65C7-8BB2-33EC-6FE2367B6F79}"/>
          </ac:spMkLst>
        </pc:spChg>
        <pc:spChg chg="add del mod">
          <ac:chgData name="Bart Czernicki" userId="9bcd8111-637d-4c5f-8fd7-2e36ab9627d7" providerId="ADAL" clId="{1EAB8D82-082F-5244-8FEE-B21FFECEA7A5}" dt="2024-10-06T20:21:35.908" v="695" actId="478"/>
          <ac:spMkLst>
            <pc:docMk/>
            <pc:sldMk cId="4036718505" sldId="256"/>
            <ac:spMk id="40" creationId="{9DB38E67-CAB8-5CA8-9F62-80699135B658}"/>
          </ac:spMkLst>
        </pc:spChg>
        <pc:spChg chg="add mod">
          <ac:chgData name="Bart Czernicki" userId="9bcd8111-637d-4c5f-8fd7-2e36ab9627d7" providerId="ADAL" clId="{1EAB8D82-082F-5244-8FEE-B21FFECEA7A5}" dt="2024-10-06T20:21:44.341" v="696"/>
          <ac:spMkLst>
            <pc:docMk/>
            <pc:sldMk cId="4036718505" sldId="256"/>
            <ac:spMk id="41" creationId="{721452EE-CB29-CE47-6841-BAF95514F878}"/>
          </ac:spMkLst>
        </pc:spChg>
        <pc:spChg chg="add del mod">
          <ac:chgData name="Bart Czernicki" userId="9bcd8111-637d-4c5f-8fd7-2e36ab9627d7" providerId="ADAL" clId="{1EAB8D82-082F-5244-8FEE-B21FFECEA7A5}" dt="2024-10-06T20:23:16.920" v="703" actId="478"/>
          <ac:spMkLst>
            <pc:docMk/>
            <pc:sldMk cId="4036718505" sldId="256"/>
            <ac:spMk id="42" creationId="{E1538D07-B9B1-CCC4-DA53-F06689016A8F}"/>
          </ac:spMkLst>
        </pc:spChg>
        <pc:spChg chg="add mod">
          <ac:chgData name="Bart Czernicki" userId="9bcd8111-637d-4c5f-8fd7-2e36ab9627d7" providerId="ADAL" clId="{1EAB8D82-082F-5244-8FEE-B21FFECEA7A5}" dt="2024-10-06T20:43:26.801" v="1160" actId="1036"/>
          <ac:spMkLst>
            <pc:docMk/>
            <pc:sldMk cId="4036718505" sldId="256"/>
            <ac:spMk id="43" creationId="{162D81F2-6916-BB4D-595B-F00A678799CF}"/>
          </ac:spMkLst>
        </pc:spChg>
        <pc:spChg chg="add mod">
          <ac:chgData name="Bart Czernicki" userId="9bcd8111-637d-4c5f-8fd7-2e36ab9627d7" providerId="ADAL" clId="{1EAB8D82-082F-5244-8FEE-B21FFECEA7A5}" dt="2024-10-06T20:43:26.801" v="1160" actId="1036"/>
          <ac:spMkLst>
            <pc:docMk/>
            <pc:sldMk cId="4036718505" sldId="256"/>
            <ac:spMk id="44" creationId="{62DA51F5-E2CA-4E1C-FD06-4B97CFDA3198}"/>
          </ac:spMkLst>
        </pc:spChg>
        <pc:spChg chg="add mod">
          <ac:chgData name="Bart Czernicki" userId="9bcd8111-637d-4c5f-8fd7-2e36ab9627d7" providerId="ADAL" clId="{1EAB8D82-082F-5244-8FEE-B21FFECEA7A5}" dt="2024-10-06T20:43:26.801" v="1160" actId="1036"/>
          <ac:spMkLst>
            <pc:docMk/>
            <pc:sldMk cId="4036718505" sldId="256"/>
            <ac:spMk id="45" creationId="{600C2F60-6C0B-007E-74D9-7DF8AA12CBB9}"/>
          </ac:spMkLst>
        </pc:spChg>
        <pc:spChg chg="add mod">
          <ac:chgData name="Bart Czernicki" userId="9bcd8111-637d-4c5f-8fd7-2e36ab9627d7" providerId="ADAL" clId="{1EAB8D82-082F-5244-8FEE-B21FFECEA7A5}" dt="2024-10-06T20:43:26.801" v="1160" actId="1036"/>
          <ac:spMkLst>
            <pc:docMk/>
            <pc:sldMk cId="4036718505" sldId="256"/>
            <ac:spMk id="46" creationId="{77A0B05D-B4C6-65F3-BE3E-3B6BDA355B02}"/>
          </ac:spMkLst>
        </pc:spChg>
        <pc:spChg chg="add mod">
          <ac:chgData name="Bart Czernicki" userId="9bcd8111-637d-4c5f-8fd7-2e36ab9627d7" providerId="ADAL" clId="{1EAB8D82-082F-5244-8FEE-B21FFECEA7A5}" dt="2024-10-06T20:43:26.801" v="1160" actId="1036"/>
          <ac:spMkLst>
            <pc:docMk/>
            <pc:sldMk cId="4036718505" sldId="256"/>
            <ac:spMk id="47" creationId="{705B5738-DDE3-D959-3F76-DB619A7EC67E}"/>
          </ac:spMkLst>
        </pc:spChg>
        <pc:spChg chg="add mod">
          <ac:chgData name="Bart Czernicki" userId="9bcd8111-637d-4c5f-8fd7-2e36ab9627d7" providerId="ADAL" clId="{1EAB8D82-082F-5244-8FEE-B21FFECEA7A5}" dt="2024-10-06T20:43:26.801" v="1160" actId="1036"/>
          <ac:spMkLst>
            <pc:docMk/>
            <pc:sldMk cId="4036718505" sldId="256"/>
            <ac:spMk id="48" creationId="{43CB0C70-F19D-2D47-D7BD-3FADA42E7708}"/>
          </ac:spMkLst>
        </pc:spChg>
        <pc:spChg chg="add mod">
          <ac:chgData name="Bart Czernicki" userId="9bcd8111-637d-4c5f-8fd7-2e36ab9627d7" providerId="ADAL" clId="{1EAB8D82-082F-5244-8FEE-B21FFECEA7A5}" dt="2024-10-06T20:43:26.801" v="1160" actId="1036"/>
          <ac:spMkLst>
            <pc:docMk/>
            <pc:sldMk cId="4036718505" sldId="256"/>
            <ac:spMk id="49" creationId="{A4B32D58-ACB4-5EBF-A886-7F6EF71CAE6A}"/>
          </ac:spMkLst>
        </pc:spChg>
        <pc:spChg chg="mod topLvl">
          <ac:chgData name="Bart Czernicki" userId="9bcd8111-637d-4c5f-8fd7-2e36ab9627d7" providerId="ADAL" clId="{1EAB8D82-082F-5244-8FEE-B21FFECEA7A5}" dt="2024-10-06T20:39:32.413" v="1098" actId="207"/>
          <ac:spMkLst>
            <pc:docMk/>
            <pc:sldMk cId="4036718505" sldId="256"/>
            <ac:spMk id="51" creationId="{917039F0-615E-235C-EE8E-FBCA1EED3596}"/>
          </ac:spMkLst>
        </pc:spChg>
        <pc:spChg chg="mod">
          <ac:chgData name="Bart Czernicki" userId="9bcd8111-637d-4c5f-8fd7-2e36ab9627d7" providerId="ADAL" clId="{1EAB8D82-082F-5244-8FEE-B21FFECEA7A5}" dt="2024-10-07T12:52:17.754" v="9165" actId="20577"/>
          <ac:spMkLst>
            <pc:docMk/>
            <pc:sldMk cId="4036718505" sldId="256"/>
            <ac:spMk id="55" creationId="{C421DB47-178F-CA7A-80B1-364BE9938E66}"/>
          </ac:spMkLst>
        </pc:spChg>
        <pc:spChg chg="add mod">
          <ac:chgData name="Bart Czernicki" userId="9bcd8111-637d-4c5f-8fd7-2e36ab9627d7" providerId="ADAL" clId="{1EAB8D82-082F-5244-8FEE-B21FFECEA7A5}" dt="2024-10-06T20:41:03.836" v="1116" actId="207"/>
          <ac:spMkLst>
            <pc:docMk/>
            <pc:sldMk cId="4036718505" sldId="256"/>
            <ac:spMk id="56" creationId="{95724966-65D4-524B-1D60-5DD3315052AD}"/>
          </ac:spMkLst>
        </pc:spChg>
        <pc:spChg chg="add mod">
          <ac:chgData name="Bart Czernicki" userId="9bcd8111-637d-4c5f-8fd7-2e36ab9627d7" providerId="ADAL" clId="{1EAB8D82-082F-5244-8FEE-B21FFECEA7A5}" dt="2024-10-06T23:15:36.609" v="9087" actId="1076"/>
          <ac:spMkLst>
            <pc:docMk/>
            <pc:sldMk cId="4036718505" sldId="256"/>
            <ac:spMk id="65" creationId="{0EB5192C-5105-D63D-E473-78D066008C02}"/>
          </ac:spMkLst>
        </pc:spChg>
        <pc:spChg chg="add mod">
          <ac:chgData name="Bart Czernicki" userId="9bcd8111-637d-4c5f-8fd7-2e36ab9627d7" providerId="ADAL" clId="{1EAB8D82-082F-5244-8FEE-B21FFECEA7A5}" dt="2024-10-06T20:48:16.339" v="1175" actId="207"/>
          <ac:spMkLst>
            <pc:docMk/>
            <pc:sldMk cId="4036718505" sldId="256"/>
            <ac:spMk id="69" creationId="{F34353DD-95F8-67E6-713E-2CEE89319046}"/>
          </ac:spMkLst>
        </pc:spChg>
        <pc:spChg chg="add mod">
          <ac:chgData name="Bart Czernicki" userId="9bcd8111-637d-4c5f-8fd7-2e36ab9627d7" providerId="ADAL" clId="{1EAB8D82-082F-5244-8FEE-B21FFECEA7A5}" dt="2024-10-06T21:36:40.116" v="1225" actId="20577"/>
          <ac:spMkLst>
            <pc:docMk/>
            <pc:sldMk cId="4036718505" sldId="256"/>
            <ac:spMk id="72" creationId="{BDC7CF69-39A6-1774-E74F-E40012CFDC71}"/>
          </ac:spMkLst>
        </pc:spChg>
        <pc:spChg chg="add mod">
          <ac:chgData name="Bart Czernicki" userId="9bcd8111-637d-4c5f-8fd7-2e36ab9627d7" providerId="ADAL" clId="{1EAB8D82-082F-5244-8FEE-B21FFECEA7A5}" dt="2024-10-06T21:38:23.908" v="1278" actId="20577"/>
          <ac:spMkLst>
            <pc:docMk/>
            <pc:sldMk cId="4036718505" sldId="256"/>
            <ac:spMk id="73" creationId="{6386715E-2D56-CEDD-3EEE-2733AFE69282}"/>
          </ac:spMkLst>
        </pc:spChg>
        <pc:grpChg chg="del mod">
          <ac:chgData name="Bart Czernicki" userId="9bcd8111-637d-4c5f-8fd7-2e36ab9627d7" providerId="ADAL" clId="{1EAB8D82-082F-5244-8FEE-B21FFECEA7A5}" dt="2024-10-06T19:47:14.401" v="162" actId="478"/>
          <ac:grpSpMkLst>
            <pc:docMk/>
            <pc:sldMk cId="4036718505" sldId="256"/>
            <ac:grpSpMk id="3" creationId="{CEE7D041-04A7-B5B1-AF64-65E2160D8A23}"/>
          </ac:grpSpMkLst>
        </pc:grpChg>
        <pc:grpChg chg="del mod">
          <ac:chgData name="Bart Czernicki" userId="9bcd8111-637d-4c5f-8fd7-2e36ab9627d7" providerId="ADAL" clId="{1EAB8D82-082F-5244-8FEE-B21FFECEA7A5}" dt="2024-10-06T19:47:24.542" v="166" actId="478"/>
          <ac:grpSpMkLst>
            <pc:docMk/>
            <pc:sldMk cId="4036718505" sldId="256"/>
            <ac:grpSpMk id="29" creationId="{4FA96158-23B1-AFAC-9DC4-2F4D04471F9D}"/>
          </ac:grpSpMkLst>
        </pc:grpChg>
        <pc:grpChg chg="del mod">
          <ac:chgData name="Bart Czernicki" userId="9bcd8111-637d-4c5f-8fd7-2e36ab9627d7" providerId="ADAL" clId="{1EAB8D82-082F-5244-8FEE-B21FFECEA7A5}" dt="2024-10-06T19:47:19.488" v="163" actId="478"/>
          <ac:grpSpMkLst>
            <pc:docMk/>
            <pc:sldMk cId="4036718505" sldId="256"/>
            <ac:grpSpMk id="37" creationId="{3F0AB776-2797-E95E-73BD-E32623D936EC}"/>
          </ac:grpSpMkLst>
        </pc:grpChg>
        <pc:grpChg chg="add del mod">
          <ac:chgData name="Bart Czernicki" userId="9bcd8111-637d-4c5f-8fd7-2e36ab9627d7" providerId="ADAL" clId="{1EAB8D82-082F-5244-8FEE-B21FFECEA7A5}" dt="2024-10-06T20:38:39.896" v="1083" actId="165"/>
          <ac:grpSpMkLst>
            <pc:docMk/>
            <pc:sldMk cId="4036718505" sldId="256"/>
            <ac:grpSpMk id="50" creationId="{35504C66-FEDF-4F68-D271-656BD1C9BDC6}"/>
          </ac:grpSpMkLst>
        </pc:grpChg>
        <pc:grpChg chg="del mod">
          <ac:chgData name="Bart Czernicki" userId="9bcd8111-637d-4c5f-8fd7-2e36ab9627d7" providerId="ADAL" clId="{1EAB8D82-082F-5244-8FEE-B21FFECEA7A5}" dt="2024-10-06T19:47:12.202" v="161" actId="478"/>
          <ac:grpSpMkLst>
            <pc:docMk/>
            <pc:sldMk cId="4036718505" sldId="256"/>
            <ac:grpSpMk id="59" creationId="{C330A18E-6C8D-24E9-BB79-D821D057225D}"/>
          </ac:grpSpMkLst>
        </pc:grpChg>
        <pc:grpChg chg="del mod">
          <ac:chgData name="Bart Czernicki" userId="9bcd8111-637d-4c5f-8fd7-2e36ab9627d7" providerId="ADAL" clId="{1EAB8D82-082F-5244-8FEE-B21FFECEA7A5}" dt="2024-10-06T19:46:11.479" v="149" actId="478"/>
          <ac:grpSpMkLst>
            <pc:docMk/>
            <pc:sldMk cId="4036718505" sldId="256"/>
            <ac:grpSpMk id="68" creationId="{CA004219-565D-3F35-283D-D9AE9EBE7EF8}"/>
          </ac:grpSpMkLst>
        </pc:grpChg>
        <pc:picChg chg="del mod topLvl">
          <ac:chgData name="Bart Czernicki" userId="9bcd8111-637d-4c5f-8fd7-2e36ab9627d7" providerId="ADAL" clId="{1EAB8D82-082F-5244-8FEE-B21FFECEA7A5}" dt="2024-10-06T20:38:44.112" v="1084" actId="478"/>
          <ac:picMkLst>
            <pc:docMk/>
            <pc:sldMk cId="4036718505" sldId="256"/>
            <ac:picMk id="52" creationId="{BF13B80F-27CC-9161-CE02-F494AD8D100A}"/>
          </ac:picMkLst>
        </pc:picChg>
        <pc:picChg chg="add mod">
          <ac:chgData name="Bart Czernicki" userId="9bcd8111-637d-4c5f-8fd7-2e36ab9627d7" providerId="ADAL" clId="{1EAB8D82-082F-5244-8FEE-B21FFECEA7A5}" dt="2024-10-06T20:40:48.750" v="1115" actId="1035"/>
          <ac:picMkLst>
            <pc:docMk/>
            <pc:sldMk cId="4036718505" sldId="256"/>
            <ac:picMk id="54" creationId="{94C15D87-01CA-4556-4F76-A80A053AEEB0}"/>
          </ac:picMkLst>
        </pc:picChg>
        <pc:picChg chg="add del mod">
          <ac:chgData name="Bart Czernicki" userId="9bcd8111-637d-4c5f-8fd7-2e36ab9627d7" providerId="ADAL" clId="{1EAB8D82-082F-5244-8FEE-B21FFECEA7A5}" dt="2024-10-06T20:40:01.087" v="1102" actId="478"/>
          <ac:picMkLst>
            <pc:docMk/>
            <pc:sldMk cId="4036718505" sldId="256"/>
            <ac:picMk id="60" creationId="{78B1BA54-55F8-1D87-0D10-14B1A9C927D7}"/>
          </ac:picMkLst>
        </pc:picChg>
        <pc:picChg chg="add mod">
          <ac:chgData name="Bart Czernicki" userId="9bcd8111-637d-4c5f-8fd7-2e36ab9627d7" providerId="ADAL" clId="{1EAB8D82-082F-5244-8FEE-B21FFECEA7A5}" dt="2024-10-06T20:44:58.494" v="1170" actId="1035"/>
          <ac:picMkLst>
            <pc:docMk/>
            <pc:sldMk cId="4036718505" sldId="256"/>
            <ac:picMk id="62" creationId="{40433321-6822-3170-635F-9B1CDCC9B166}"/>
          </ac:picMkLst>
        </pc:picChg>
        <pc:picChg chg="add mod">
          <ac:chgData name="Bart Czernicki" userId="9bcd8111-637d-4c5f-8fd7-2e36ab9627d7" providerId="ADAL" clId="{1EAB8D82-082F-5244-8FEE-B21FFECEA7A5}" dt="2024-10-06T23:15:36.609" v="9087" actId="1076"/>
          <ac:picMkLst>
            <pc:docMk/>
            <pc:sldMk cId="4036718505" sldId="256"/>
            <ac:picMk id="64" creationId="{D7ABB2DF-7359-929F-C38A-A93B142135AB}"/>
          </ac:picMkLst>
        </pc:picChg>
        <pc:picChg chg="add mod">
          <ac:chgData name="Bart Czernicki" userId="9bcd8111-637d-4c5f-8fd7-2e36ab9627d7" providerId="ADAL" clId="{1EAB8D82-082F-5244-8FEE-B21FFECEA7A5}" dt="2024-10-06T20:49:58.408" v="1189" actId="1076"/>
          <ac:picMkLst>
            <pc:docMk/>
            <pc:sldMk cId="4036718505" sldId="256"/>
            <ac:picMk id="71" creationId="{C5873E97-92BF-E662-A543-A27A1C042098}"/>
          </ac:picMkLst>
        </pc:picChg>
        <pc:picChg chg="add">
          <ac:chgData name="Bart Czernicki" userId="9bcd8111-637d-4c5f-8fd7-2e36ab9627d7" providerId="ADAL" clId="{1EAB8D82-082F-5244-8FEE-B21FFECEA7A5}" dt="2024-10-06T20:45:53.119" v="1171"/>
          <ac:picMkLst>
            <pc:docMk/>
            <pc:sldMk cId="4036718505" sldId="256"/>
            <ac:picMk id="1026" creationId="{FC640405-DBFC-FB44-7E64-57A2DF7B4D7E}"/>
          </ac:picMkLst>
        </pc:picChg>
        <pc:picChg chg="add">
          <ac:chgData name="Bart Czernicki" userId="9bcd8111-637d-4c5f-8fd7-2e36ab9627d7" providerId="ADAL" clId="{1EAB8D82-082F-5244-8FEE-B21FFECEA7A5}" dt="2024-10-06T20:46:03.654" v="1172"/>
          <ac:picMkLst>
            <pc:docMk/>
            <pc:sldMk cId="4036718505" sldId="256"/>
            <ac:picMk id="1028" creationId="{2139DA7A-7F0C-781A-953A-7C826891ADAF}"/>
          </ac:picMkLst>
        </pc:picChg>
      </pc:sldChg>
      <pc:sldChg chg="del">
        <pc:chgData name="Bart Czernicki" userId="9bcd8111-637d-4c5f-8fd7-2e36ab9627d7" providerId="ADAL" clId="{1EAB8D82-082F-5244-8FEE-B21FFECEA7A5}" dt="2024-10-06T20:35:20.178" v="1049" actId="2696"/>
        <pc:sldMkLst>
          <pc:docMk/>
          <pc:sldMk cId="1416823243" sldId="257"/>
        </pc:sldMkLst>
      </pc:sldChg>
      <pc:sldChg chg="del">
        <pc:chgData name="Bart Czernicki" userId="9bcd8111-637d-4c5f-8fd7-2e36ab9627d7" providerId="ADAL" clId="{1EAB8D82-082F-5244-8FEE-B21FFECEA7A5}" dt="2024-10-06T20:44:15.567" v="1162" actId="2696"/>
        <pc:sldMkLst>
          <pc:docMk/>
          <pc:sldMk cId="3216939949" sldId="258"/>
        </pc:sldMkLst>
      </pc:sldChg>
      <pc:sldChg chg="del">
        <pc:chgData name="Bart Czernicki" userId="9bcd8111-637d-4c5f-8fd7-2e36ab9627d7" providerId="ADAL" clId="{1EAB8D82-082F-5244-8FEE-B21FFECEA7A5}" dt="2024-10-06T20:44:15.567" v="1162" actId="2696"/>
        <pc:sldMkLst>
          <pc:docMk/>
          <pc:sldMk cId="2521041667" sldId="259"/>
        </pc:sldMkLst>
      </pc:sldChg>
      <pc:sldChg chg="del">
        <pc:chgData name="Bart Czernicki" userId="9bcd8111-637d-4c5f-8fd7-2e36ab9627d7" providerId="ADAL" clId="{1EAB8D82-082F-5244-8FEE-B21FFECEA7A5}" dt="2024-10-06T20:44:15.567" v="1162" actId="2696"/>
        <pc:sldMkLst>
          <pc:docMk/>
          <pc:sldMk cId="856374319" sldId="260"/>
        </pc:sldMkLst>
      </pc:sldChg>
      <pc:sldChg chg="del">
        <pc:chgData name="Bart Czernicki" userId="9bcd8111-637d-4c5f-8fd7-2e36ab9627d7" providerId="ADAL" clId="{1EAB8D82-082F-5244-8FEE-B21FFECEA7A5}" dt="2024-10-06T20:44:15.567" v="1162" actId="2696"/>
        <pc:sldMkLst>
          <pc:docMk/>
          <pc:sldMk cId="257939754" sldId="261"/>
        </pc:sldMkLst>
      </pc:sldChg>
      <pc:sldChg chg="del">
        <pc:chgData name="Bart Czernicki" userId="9bcd8111-637d-4c5f-8fd7-2e36ab9627d7" providerId="ADAL" clId="{1EAB8D82-082F-5244-8FEE-B21FFECEA7A5}" dt="2024-10-06T20:44:15.567" v="1162" actId="2696"/>
        <pc:sldMkLst>
          <pc:docMk/>
          <pc:sldMk cId="1051878237" sldId="262"/>
        </pc:sldMkLst>
      </pc:sldChg>
      <pc:sldChg chg="del">
        <pc:chgData name="Bart Czernicki" userId="9bcd8111-637d-4c5f-8fd7-2e36ab9627d7" providerId="ADAL" clId="{1EAB8D82-082F-5244-8FEE-B21FFECEA7A5}" dt="2024-10-06T20:44:15.567" v="1162" actId="2696"/>
        <pc:sldMkLst>
          <pc:docMk/>
          <pc:sldMk cId="3902348939" sldId="263"/>
        </pc:sldMkLst>
      </pc:sldChg>
      <pc:sldChg chg="del">
        <pc:chgData name="Bart Czernicki" userId="9bcd8111-637d-4c5f-8fd7-2e36ab9627d7" providerId="ADAL" clId="{1EAB8D82-082F-5244-8FEE-B21FFECEA7A5}" dt="2024-10-06T20:44:15.567" v="1162" actId="2696"/>
        <pc:sldMkLst>
          <pc:docMk/>
          <pc:sldMk cId="1452983703" sldId="265"/>
        </pc:sldMkLst>
      </pc:sldChg>
      <pc:sldChg chg="del">
        <pc:chgData name="Bart Czernicki" userId="9bcd8111-637d-4c5f-8fd7-2e36ab9627d7" providerId="ADAL" clId="{1EAB8D82-082F-5244-8FEE-B21FFECEA7A5}" dt="2024-10-06T20:44:15.567" v="1162" actId="2696"/>
        <pc:sldMkLst>
          <pc:docMk/>
          <pc:sldMk cId="4215961357" sldId="266"/>
        </pc:sldMkLst>
      </pc:sldChg>
      <pc:sldChg chg="del">
        <pc:chgData name="Bart Czernicki" userId="9bcd8111-637d-4c5f-8fd7-2e36ab9627d7" providerId="ADAL" clId="{1EAB8D82-082F-5244-8FEE-B21FFECEA7A5}" dt="2024-10-06T20:44:15.567" v="1162" actId="2696"/>
        <pc:sldMkLst>
          <pc:docMk/>
          <pc:sldMk cId="1951725652" sldId="267"/>
        </pc:sldMkLst>
      </pc:sldChg>
      <pc:sldChg chg="del">
        <pc:chgData name="Bart Czernicki" userId="9bcd8111-637d-4c5f-8fd7-2e36ab9627d7" providerId="ADAL" clId="{1EAB8D82-082F-5244-8FEE-B21FFECEA7A5}" dt="2024-10-06T20:44:15.567" v="1162" actId="2696"/>
        <pc:sldMkLst>
          <pc:docMk/>
          <pc:sldMk cId="1345230889" sldId="268"/>
        </pc:sldMkLst>
      </pc:sldChg>
      <pc:sldChg chg="del">
        <pc:chgData name="Bart Czernicki" userId="9bcd8111-637d-4c5f-8fd7-2e36ab9627d7" providerId="ADAL" clId="{1EAB8D82-082F-5244-8FEE-B21FFECEA7A5}" dt="2024-10-06T20:44:15.567" v="1162" actId="2696"/>
        <pc:sldMkLst>
          <pc:docMk/>
          <pc:sldMk cId="1973365172" sldId="269"/>
        </pc:sldMkLst>
      </pc:sldChg>
      <pc:sldChg chg="del">
        <pc:chgData name="Bart Czernicki" userId="9bcd8111-637d-4c5f-8fd7-2e36ab9627d7" providerId="ADAL" clId="{1EAB8D82-082F-5244-8FEE-B21FFECEA7A5}" dt="2024-10-06T19:49:08.178" v="197" actId="2696"/>
        <pc:sldMkLst>
          <pc:docMk/>
          <pc:sldMk cId="3490603354" sldId="270"/>
        </pc:sldMkLst>
      </pc:sldChg>
      <pc:sldChg chg="del">
        <pc:chgData name="Bart Czernicki" userId="9bcd8111-637d-4c5f-8fd7-2e36ab9627d7" providerId="ADAL" clId="{1EAB8D82-082F-5244-8FEE-B21FFECEA7A5}" dt="2024-10-06T19:49:08.178" v="197" actId="2696"/>
        <pc:sldMkLst>
          <pc:docMk/>
          <pc:sldMk cId="4257459811" sldId="271"/>
        </pc:sldMkLst>
      </pc:sldChg>
      <pc:sldChg chg="del">
        <pc:chgData name="Bart Czernicki" userId="9bcd8111-637d-4c5f-8fd7-2e36ab9627d7" providerId="ADAL" clId="{1EAB8D82-082F-5244-8FEE-B21FFECEA7A5}" dt="2024-10-06T19:49:08.178" v="197" actId="2696"/>
        <pc:sldMkLst>
          <pc:docMk/>
          <pc:sldMk cId="78549416" sldId="272"/>
        </pc:sldMkLst>
      </pc:sldChg>
      <pc:sldChg chg="del">
        <pc:chgData name="Bart Czernicki" userId="9bcd8111-637d-4c5f-8fd7-2e36ab9627d7" providerId="ADAL" clId="{1EAB8D82-082F-5244-8FEE-B21FFECEA7A5}" dt="2024-10-06T19:49:08.178" v="197" actId="2696"/>
        <pc:sldMkLst>
          <pc:docMk/>
          <pc:sldMk cId="3780516650" sldId="273"/>
        </pc:sldMkLst>
      </pc:sldChg>
      <pc:sldChg chg="del">
        <pc:chgData name="Bart Czernicki" userId="9bcd8111-637d-4c5f-8fd7-2e36ab9627d7" providerId="ADAL" clId="{1EAB8D82-082F-5244-8FEE-B21FFECEA7A5}" dt="2024-10-06T20:44:15.567" v="1162" actId="2696"/>
        <pc:sldMkLst>
          <pc:docMk/>
          <pc:sldMk cId="4141203395" sldId="274"/>
        </pc:sldMkLst>
      </pc:sldChg>
      <pc:sldChg chg="del">
        <pc:chgData name="Bart Czernicki" userId="9bcd8111-637d-4c5f-8fd7-2e36ab9627d7" providerId="ADAL" clId="{1EAB8D82-082F-5244-8FEE-B21FFECEA7A5}" dt="2024-10-06T20:44:15.567" v="1162" actId="2696"/>
        <pc:sldMkLst>
          <pc:docMk/>
          <pc:sldMk cId="1097602631" sldId="275"/>
        </pc:sldMkLst>
      </pc:sldChg>
      <pc:sldChg chg="del">
        <pc:chgData name="Bart Czernicki" userId="9bcd8111-637d-4c5f-8fd7-2e36ab9627d7" providerId="ADAL" clId="{1EAB8D82-082F-5244-8FEE-B21FFECEA7A5}" dt="2024-10-06T20:44:15.567" v="1162" actId="2696"/>
        <pc:sldMkLst>
          <pc:docMk/>
          <pc:sldMk cId="18093377" sldId="276"/>
        </pc:sldMkLst>
      </pc:sldChg>
      <pc:sldChg chg="del">
        <pc:chgData name="Bart Czernicki" userId="9bcd8111-637d-4c5f-8fd7-2e36ab9627d7" providerId="ADAL" clId="{1EAB8D82-082F-5244-8FEE-B21FFECEA7A5}" dt="2024-10-06T20:44:15.567" v="1162" actId="2696"/>
        <pc:sldMkLst>
          <pc:docMk/>
          <pc:sldMk cId="4215277452" sldId="295"/>
        </pc:sldMkLst>
      </pc:sldChg>
      <pc:sldChg chg="del">
        <pc:chgData name="Bart Czernicki" userId="9bcd8111-637d-4c5f-8fd7-2e36ab9627d7" providerId="ADAL" clId="{1EAB8D82-082F-5244-8FEE-B21FFECEA7A5}" dt="2024-10-06T19:44:05.248" v="106" actId="2696"/>
        <pc:sldMkLst>
          <pc:docMk/>
          <pc:sldMk cId="325641274" sldId="299"/>
        </pc:sldMkLst>
      </pc:sldChg>
      <pc:sldChg chg="del">
        <pc:chgData name="Bart Czernicki" userId="9bcd8111-637d-4c5f-8fd7-2e36ab9627d7" providerId="ADAL" clId="{1EAB8D82-082F-5244-8FEE-B21FFECEA7A5}" dt="2024-10-06T20:44:15.567" v="1162" actId="2696"/>
        <pc:sldMkLst>
          <pc:docMk/>
          <pc:sldMk cId="1644626494" sldId="342"/>
        </pc:sldMkLst>
      </pc:sldChg>
      <pc:sldChg chg="del">
        <pc:chgData name="Bart Czernicki" userId="9bcd8111-637d-4c5f-8fd7-2e36ab9627d7" providerId="ADAL" clId="{1EAB8D82-082F-5244-8FEE-B21FFECEA7A5}" dt="2024-10-06T20:44:15.567" v="1162" actId="2696"/>
        <pc:sldMkLst>
          <pc:docMk/>
          <pc:sldMk cId="2901593713" sldId="356"/>
        </pc:sldMkLst>
      </pc:sldChg>
      <pc:sldChg chg="del">
        <pc:chgData name="Bart Czernicki" userId="9bcd8111-637d-4c5f-8fd7-2e36ab9627d7" providerId="ADAL" clId="{1EAB8D82-082F-5244-8FEE-B21FFECEA7A5}" dt="2024-10-06T20:44:15.567" v="1162" actId="2696"/>
        <pc:sldMkLst>
          <pc:docMk/>
          <pc:sldMk cId="1219302808" sldId="2147479283"/>
        </pc:sldMkLst>
      </pc:sldChg>
      <pc:sldChg chg="addSp delSp modSp mod delAnim modAnim">
        <pc:chgData name="Bart Czernicki" userId="9bcd8111-637d-4c5f-8fd7-2e36ab9627d7" providerId="ADAL" clId="{1EAB8D82-082F-5244-8FEE-B21FFECEA7A5}" dt="2024-10-07T12:52:25.004" v="9177" actId="20577"/>
        <pc:sldMkLst>
          <pc:docMk/>
          <pc:sldMk cId="3974984457" sldId="2147479495"/>
        </pc:sldMkLst>
        <pc:spChg chg="add del mod">
          <ac:chgData name="Bart Czernicki" userId="9bcd8111-637d-4c5f-8fd7-2e36ab9627d7" providerId="ADAL" clId="{1EAB8D82-082F-5244-8FEE-B21FFECEA7A5}" dt="2024-10-06T23:15:48.761" v="9103" actId="478"/>
          <ac:spMkLst>
            <pc:docMk/>
            <pc:sldMk cId="3974984457" sldId="2147479495"/>
            <ac:spMk id="2" creationId="{C51AA10C-49EC-2DA1-DA38-C8099D62C0C3}"/>
          </ac:spMkLst>
        </pc:spChg>
        <pc:spChg chg="mod">
          <ac:chgData name="Bart Czernicki" userId="9bcd8111-637d-4c5f-8fd7-2e36ab9627d7" providerId="ADAL" clId="{1EAB8D82-082F-5244-8FEE-B21FFECEA7A5}" dt="2024-10-07T12:52:25.004" v="9177" actId="20577"/>
          <ac:spMkLst>
            <pc:docMk/>
            <pc:sldMk cId="3974984457" sldId="2147479495"/>
            <ac:spMk id="4" creationId="{00000000-0000-0000-0000-000000000000}"/>
          </ac:spMkLst>
        </pc:spChg>
        <pc:spChg chg="del mod">
          <ac:chgData name="Bart Czernicki" userId="9bcd8111-637d-4c5f-8fd7-2e36ab9627d7" providerId="ADAL" clId="{1EAB8D82-082F-5244-8FEE-B21FFECEA7A5}" dt="2024-10-06T19:38:51.843" v="70" actId="478"/>
          <ac:spMkLst>
            <pc:docMk/>
            <pc:sldMk cId="3974984457" sldId="2147479495"/>
            <ac:spMk id="5" creationId="{00000000-0000-0000-0000-000000000000}"/>
          </ac:spMkLst>
        </pc:spChg>
        <pc:spChg chg="add del mod">
          <ac:chgData name="Bart Czernicki" userId="9bcd8111-637d-4c5f-8fd7-2e36ab9627d7" providerId="ADAL" clId="{1EAB8D82-082F-5244-8FEE-B21FFECEA7A5}" dt="2024-10-06T19:41:08.006" v="93" actId="478"/>
          <ac:spMkLst>
            <pc:docMk/>
            <pc:sldMk cId="3974984457" sldId="2147479495"/>
            <ac:spMk id="7" creationId="{2AE59AAC-11CE-0015-66F7-442647AFA629}"/>
          </ac:spMkLst>
        </pc:spChg>
        <pc:spChg chg="add mod">
          <ac:chgData name="Bart Czernicki" userId="9bcd8111-637d-4c5f-8fd7-2e36ab9627d7" providerId="ADAL" clId="{1EAB8D82-082F-5244-8FEE-B21FFECEA7A5}" dt="2024-10-06T23:17:11.231" v="9132" actId="20577"/>
          <ac:spMkLst>
            <pc:docMk/>
            <pc:sldMk cId="3974984457" sldId="2147479495"/>
            <ac:spMk id="12" creationId="{2A2BFA3B-7015-B805-CAC9-2B17D11C6E1B}"/>
          </ac:spMkLst>
        </pc:spChg>
        <pc:spChg chg="add mod">
          <ac:chgData name="Bart Czernicki" userId="9bcd8111-637d-4c5f-8fd7-2e36ab9627d7" providerId="ADAL" clId="{1EAB8D82-082F-5244-8FEE-B21FFECEA7A5}" dt="2024-10-06T23:14:40.901" v="9086" actId="1076"/>
          <ac:spMkLst>
            <pc:docMk/>
            <pc:sldMk cId="3974984457" sldId="2147479495"/>
            <ac:spMk id="13" creationId="{9F99FABA-9195-3C9B-D2AE-02E488F364AD}"/>
          </ac:spMkLst>
        </pc:spChg>
        <pc:picChg chg="del">
          <ac:chgData name="Bart Czernicki" userId="9bcd8111-637d-4c5f-8fd7-2e36ab9627d7" providerId="ADAL" clId="{1EAB8D82-082F-5244-8FEE-B21FFECEA7A5}" dt="2024-10-06T19:38:25.286" v="51" actId="478"/>
          <ac:picMkLst>
            <pc:docMk/>
            <pc:sldMk cId="3974984457" sldId="2147479495"/>
            <ac:picMk id="9" creationId="{8F120E8A-793C-1EAA-F72C-00BBEA0D2CFD}"/>
          </ac:picMkLst>
        </pc:picChg>
        <pc:picChg chg="add mod">
          <ac:chgData name="Bart Czernicki" userId="9bcd8111-637d-4c5f-8fd7-2e36ab9627d7" providerId="ADAL" clId="{1EAB8D82-082F-5244-8FEE-B21FFECEA7A5}" dt="2024-10-06T19:40:07.650" v="86" actId="1036"/>
          <ac:picMkLst>
            <pc:docMk/>
            <pc:sldMk cId="3974984457" sldId="2147479495"/>
            <ac:picMk id="10" creationId="{BA1187C6-D84D-84A0-6DB0-8C51B93E0007}"/>
          </ac:picMkLst>
        </pc:picChg>
      </pc:sldChg>
      <pc:sldChg chg="addSp delSp modSp add mod delAnim modAnim">
        <pc:chgData name="Bart Czernicki" userId="9bcd8111-637d-4c5f-8fd7-2e36ab9627d7" providerId="ADAL" clId="{1EAB8D82-082F-5244-8FEE-B21FFECEA7A5}" dt="2024-10-06T22:26:53.328" v="4505" actId="207"/>
        <pc:sldMkLst>
          <pc:docMk/>
          <pc:sldMk cId="2696525992" sldId="2147479496"/>
        </pc:sldMkLst>
        <pc:spChg chg="del">
          <ac:chgData name="Bart Czernicki" userId="9bcd8111-637d-4c5f-8fd7-2e36ab9627d7" providerId="ADAL" clId="{1EAB8D82-082F-5244-8FEE-B21FFECEA7A5}" dt="2024-10-06T21:42:51.864" v="1282" actId="478"/>
          <ac:spMkLst>
            <pc:docMk/>
            <pc:sldMk cId="2696525992" sldId="2147479496"/>
            <ac:spMk id="2" creationId="{BBC8119D-6868-B93E-571E-0D601BD30243}"/>
          </ac:spMkLst>
        </pc:spChg>
        <pc:spChg chg="add del mod">
          <ac:chgData name="Bart Czernicki" userId="9bcd8111-637d-4c5f-8fd7-2e36ab9627d7" providerId="ADAL" clId="{1EAB8D82-082F-5244-8FEE-B21FFECEA7A5}" dt="2024-10-06T21:45:11.249" v="1289" actId="478"/>
          <ac:spMkLst>
            <pc:docMk/>
            <pc:sldMk cId="2696525992" sldId="2147479496"/>
            <ac:spMk id="4" creationId="{F58292A6-8BDF-3BEF-BD32-EE5403D9233C}"/>
          </ac:spMkLst>
        </pc:spChg>
        <pc:spChg chg="add mod">
          <ac:chgData name="Bart Czernicki" userId="9bcd8111-637d-4c5f-8fd7-2e36ab9627d7" providerId="ADAL" clId="{1EAB8D82-082F-5244-8FEE-B21FFECEA7A5}" dt="2024-10-06T22:26:53.328" v="4505" actId="207"/>
          <ac:spMkLst>
            <pc:docMk/>
            <pc:sldMk cId="2696525992" sldId="2147479496"/>
            <ac:spMk id="5" creationId="{BDB94B86-597D-78EA-5E91-266EFC757DAB}"/>
          </ac:spMkLst>
        </pc:spChg>
        <pc:spChg chg="del">
          <ac:chgData name="Bart Czernicki" userId="9bcd8111-637d-4c5f-8fd7-2e36ab9627d7" providerId="ADAL" clId="{1EAB8D82-082F-5244-8FEE-B21FFECEA7A5}" dt="2024-10-06T21:42:51.864" v="1282" actId="478"/>
          <ac:spMkLst>
            <pc:docMk/>
            <pc:sldMk cId="2696525992" sldId="2147479496"/>
            <ac:spMk id="6" creationId="{60B8D523-D8E5-8134-27F4-84760D4C1591}"/>
          </ac:spMkLst>
        </pc:spChg>
        <pc:spChg chg="add mod">
          <ac:chgData name="Bart Czernicki" userId="9bcd8111-637d-4c5f-8fd7-2e36ab9627d7" providerId="ADAL" clId="{1EAB8D82-082F-5244-8FEE-B21FFECEA7A5}" dt="2024-10-06T22:21:15.543" v="4468" actId="20577"/>
          <ac:spMkLst>
            <pc:docMk/>
            <pc:sldMk cId="2696525992" sldId="2147479496"/>
            <ac:spMk id="7" creationId="{DB029176-12FC-A0A6-B339-E5DBB65968D6}"/>
          </ac:spMkLst>
        </pc:spChg>
        <pc:spChg chg="del">
          <ac:chgData name="Bart Czernicki" userId="9bcd8111-637d-4c5f-8fd7-2e36ab9627d7" providerId="ADAL" clId="{1EAB8D82-082F-5244-8FEE-B21FFECEA7A5}" dt="2024-10-06T21:42:51.864" v="1282" actId="478"/>
          <ac:spMkLst>
            <pc:docMk/>
            <pc:sldMk cId="2696525992" sldId="2147479496"/>
            <ac:spMk id="9" creationId="{80441318-77E4-125C-8B8B-24EC6509BA3F}"/>
          </ac:spMkLst>
        </pc:spChg>
        <pc:spChg chg="del">
          <ac:chgData name="Bart Czernicki" userId="9bcd8111-637d-4c5f-8fd7-2e36ab9627d7" providerId="ADAL" clId="{1EAB8D82-082F-5244-8FEE-B21FFECEA7A5}" dt="2024-10-06T21:42:51.864" v="1282" actId="478"/>
          <ac:spMkLst>
            <pc:docMk/>
            <pc:sldMk cId="2696525992" sldId="2147479496"/>
            <ac:spMk id="10" creationId="{737C9C8A-B23B-460E-820C-74DD12ABD844}"/>
          </ac:spMkLst>
        </pc:spChg>
        <pc:spChg chg="del">
          <ac:chgData name="Bart Czernicki" userId="9bcd8111-637d-4c5f-8fd7-2e36ab9627d7" providerId="ADAL" clId="{1EAB8D82-082F-5244-8FEE-B21FFECEA7A5}" dt="2024-10-06T21:42:51.864" v="1282" actId="478"/>
          <ac:spMkLst>
            <pc:docMk/>
            <pc:sldMk cId="2696525992" sldId="2147479496"/>
            <ac:spMk id="12" creationId="{74F5622A-E09C-C0B0-99B0-F01ED2147FCA}"/>
          </ac:spMkLst>
        </pc:spChg>
        <pc:spChg chg="del">
          <ac:chgData name="Bart Czernicki" userId="9bcd8111-637d-4c5f-8fd7-2e36ab9627d7" providerId="ADAL" clId="{1EAB8D82-082F-5244-8FEE-B21FFECEA7A5}" dt="2024-10-06T21:42:51.864" v="1282" actId="478"/>
          <ac:spMkLst>
            <pc:docMk/>
            <pc:sldMk cId="2696525992" sldId="2147479496"/>
            <ac:spMk id="15" creationId="{7CF3402E-D4C3-446A-1064-6A7C62F34027}"/>
          </ac:spMkLst>
        </pc:spChg>
        <pc:spChg chg="del">
          <ac:chgData name="Bart Czernicki" userId="9bcd8111-637d-4c5f-8fd7-2e36ab9627d7" providerId="ADAL" clId="{1EAB8D82-082F-5244-8FEE-B21FFECEA7A5}" dt="2024-10-06T21:42:51.864" v="1282" actId="478"/>
          <ac:spMkLst>
            <pc:docMk/>
            <pc:sldMk cId="2696525992" sldId="2147479496"/>
            <ac:spMk id="16" creationId="{06C0C2C5-245F-9D39-2607-99F3D494288F}"/>
          </ac:spMkLst>
        </pc:spChg>
        <pc:spChg chg="del">
          <ac:chgData name="Bart Czernicki" userId="9bcd8111-637d-4c5f-8fd7-2e36ab9627d7" providerId="ADAL" clId="{1EAB8D82-082F-5244-8FEE-B21FFECEA7A5}" dt="2024-10-06T21:42:51.864" v="1282" actId="478"/>
          <ac:spMkLst>
            <pc:docMk/>
            <pc:sldMk cId="2696525992" sldId="2147479496"/>
            <ac:spMk id="17" creationId="{BFFDBB3C-DA92-564A-F38C-BD9BCF142C66}"/>
          </ac:spMkLst>
        </pc:spChg>
        <pc:spChg chg="del">
          <ac:chgData name="Bart Czernicki" userId="9bcd8111-637d-4c5f-8fd7-2e36ab9627d7" providerId="ADAL" clId="{1EAB8D82-082F-5244-8FEE-B21FFECEA7A5}" dt="2024-10-06T21:42:51.864" v="1282" actId="478"/>
          <ac:spMkLst>
            <pc:docMk/>
            <pc:sldMk cId="2696525992" sldId="2147479496"/>
            <ac:spMk id="18" creationId="{0F92BCC7-E150-130E-0953-2F71AFA2566B}"/>
          </ac:spMkLst>
        </pc:spChg>
        <pc:spChg chg="mod">
          <ac:chgData name="Bart Czernicki" userId="9bcd8111-637d-4c5f-8fd7-2e36ab9627d7" providerId="ADAL" clId="{1EAB8D82-082F-5244-8FEE-B21FFECEA7A5}" dt="2024-10-06T21:46:42.004" v="1365" actId="1076"/>
          <ac:spMkLst>
            <pc:docMk/>
            <pc:sldMk cId="2696525992" sldId="2147479496"/>
            <ac:spMk id="19" creationId="{1F40C35A-18D1-176B-DBA2-DCBDBA9BAC6F}"/>
          </ac:spMkLst>
        </pc:spChg>
        <pc:spChg chg="del">
          <ac:chgData name="Bart Czernicki" userId="9bcd8111-637d-4c5f-8fd7-2e36ab9627d7" providerId="ADAL" clId="{1EAB8D82-082F-5244-8FEE-B21FFECEA7A5}" dt="2024-10-06T21:42:57.979" v="1283" actId="478"/>
          <ac:spMkLst>
            <pc:docMk/>
            <pc:sldMk cId="2696525992" sldId="2147479496"/>
            <ac:spMk id="20" creationId="{19986EBF-C0B3-309E-9EC8-694FA6DE5AE3}"/>
          </ac:spMkLst>
        </pc:spChg>
        <pc:spChg chg="del">
          <ac:chgData name="Bart Czernicki" userId="9bcd8111-637d-4c5f-8fd7-2e36ab9627d7" providerId="ADAL" clId="{1EAB8D82-082F-5244-8FEE-B21FFECEA7A5}" dt="2024-10-06T21:42:57.979" v="1283" actId="478"/>
          <ac:spMkLst>
            <pc:docMk/>
            <pc:sldMk cId="2696525992" sldId="2147479496"/>
            <ac:spMk id="21" creationId="{F16BC5A5-BDAD-FEE8-14B7-A64B189DBF5B}"/>
          </ac:spMkLst>
        </pc:spChg>
        <pc:spChg chg="del">
          <ac:chgData name="Bart Czernicki" userId="9bcd8111-637d-4c5f-8fd7-2e36ab9627d7" providerId="ADAL" clId="{1EAB8D82-082F-5244-8FEE-B21FFECEA7A5}" dt="2024-10-06T21:42:51.864" v="1282" actId="478"/>
          <ac:spMkLst>
            <pc:docMk/>
            <pc:sldMk cId="2696525992" sldId="2147479496"/>
            <ac:spMk id="22" creationId="{85AB0B44-39E2-10B1-B250-9E8F3FF29A6D}"/>
          </ac:spMkLst>
        </pc:spChg>
        <pc:spChg chg="del">
          <ac:chgData name="Bart Czernicki" userId="9bcd8111-637d-4c5f-8fd7-2e36ab9627d7" providerId="ADAL" clId="{1EAB8D82-082F-5244-8FEE-B21FFECEA7A5}" dt="2024-10-06T21:42:51.864" v="1282" actId="478"/>
          <ac:spMkLst>
            <pc:docMk/>
            <pc:sldMk cId="2696525992" sldId="2147479496"/>
            <ac:spMk id="23" creationId="{9D96B82C-8CE9-5501-13BE-D129E72CECF2}"/>
          </ac:spMkLst>
        </pc:spChg>
        <pc:spChg chg="del">
          <ac:chgData name="Bart Czernicki" userId="9bcd8111-637d-4c5f-8fd7-2e36ab9627d7" providerId="ADAL" clId="{1EAB8D82-082F-5244-8FEE-B21FFECEA7A5}" dt="2024-10-06T21:42:51.864" v="1282" actId="478"/>
          <ac:spMkLst>
            <pc:docMk/>
            <pc:sldMk cId="2696525992" sldId="2147479496"/>
            <ac:spMk id="24" creationId="{858AA0BA-5E1A-366D-BC95-292B88B57672}"/>
          </ac:spMkLst>
        </pc:spChg>
        <pc:spChg chg="del">
          <ac:chgData name="Bart Czernicki" userId="9bcd8111-637d-4c5f-8fd7-2e36ab9627d7" providerId="ADAL" clId="{1EAB8D82-082F-5244-8FEE-B21FFECEA7A5}" dt="2024-10-06T21:42:51.864" v="1282" actId="478"/>
          <ac:spMkLst>
            <pc:docMk/>
            <pc:sldMk cId="2696525992" sldId="2147479496"/>
            <ac:spMk id="27" creationId="{5662DB92-3765-4444-65C5-FFB44324E7B3}"/>
          </ac:spMkLst>
        </pc:spChg>
        <pc:spChg chg="del">
          <ac:chgData name="Bart Czernicki" userId="9bcd8111-637d-4c5f-8fd7-2e36ab9627d7" providerId="ADAL" clId="{1EAB8D82-082F-5244-8FEE-B21FFECEA7A5}" dt="2024-10-06T21:42:51.864" v="1282" actId="478"/>
          <ac:spMkLst>
            <pc:docMk/>
            <pc:sldMk cId="2696525992" sldId="2147479496"/>
            <ac:spMk id="33" creationId="{25391906-D2AA-AB4A-422F-EC5C0F4B79A6}"/>
          </ac:spMkLst>
        </pc:spChg>
        <pc:spChg chg="del">
          <ac:chgData name="Bart Czernicki" userId="9bcd8111-637d-4c5f-8fd7-2e36ab9627d7" providerId="ADAL" clId="{1EAB8D82-082F-5244-8FEE-B21FFECEA7A5}" dt="2024-10-06T21:42:51.864" v="1282" actId="478"/>
          <ac:spMkLst>
            <pc:docMk/>
            <pc:sldMk cId="2696525992" sldId="2147479496"/>
            <ac:spMk id="34" creationId="{C4748B5C-3978-0A83-F47C-6B9F3DEE3243}"/>
          </ac:spMkLst>
        </pc:spChg>
        <pc:spChg chg="del">
          <ac:chgData name="Bart Czernicki" userId="9bcd8111-637d-4c5f-8fd7-2e36ab9627d7" providerId="ADAL" clId="{1EAB8D82-082F-5244-8FEE-B21FFECEA7A5}" dt="2024-10-06T21:42:51.864" v="1282" actId="478"/>
          <ac:spMkLst>
            <pc:docMk/>
            <pc:sldMk cId="2696525992" sldId="2147479496"/>
            <ac:spMk id="35" creationId="{03A7F6D5-A540-5ADD-31E3-73C22248969B}"/>
          </ac:spMkLst>
        </pc:spChg>
        <pc:spChg chg="del">
          <ac:chgData name="Bart Czernicki" userId="9bcd8111-637d-4c5f-8fd7-2e36ab9627d7" providerId="ADAL" clId="{1EAB8D82-082F-5244-8FEE-B21FFECEA7A5}" dt="2024-10-06T21:42:51.864" v="1282" actId="478"/>
          <ac:spMkLst>
            <pc:docMk/>
            <pc:sldMk cId="2696525992" sldId="2147479496"/>
            <ac:spMk id="43" creationId="{9CEED2C3-BE52-0CE6-C3CA-29E99521FC07}"/>
          </ac:spMkLst>
        </pc:spChg>
        <pc:spChg chg="del">
          <ac:chgData name="Bart Czernicki" userId="9bcd8111-637d-4c5f-8fd7-2e36ab9627d7" providerId="ADAL" clId="{1EAB8D82-082F-5244-8FEE-B21FFECEA7A5}" dt="2024-10-06T21:42:51.864" v="1282" actId="478"/>
          <ac:spMkLst>
            <pc:docMk/>
            <pc:sldMk cId="2696525992" sldId="2147479496"/>
            <ac:spMk id="44" creationId="{237E648F-F1CA-CF69-2A8A-B5A0A77D63DE}"/>
          </ac:spMkLst>
        </pc:spChg>
        <pc:spChg chg="del">
          <ac:chgData name="Bart Czernicki" userId="9bcd8111-637d-4c5f-8fd7-2e36ab9627d7" providerId="ADAL" clId="{1EAB8D82-082F-5244-8FEE-B21FFECEA7A5}" dt="2024-10-06T21:42:51.864" v="1282" actId="478"/>
          <ac:spMkLst>
            <pc:docMk/>
            <pc:sldMk cId="2696525992" sldId="2147479496"/>
            <ac:spMk id="45" creationId="{637C2998-F3DD-3457-88EF-1B57708BC244}"/>
          </ac:spMkLst>
        </pc:spChg>
        <pc:spChg chg="del">
          <ac:chgData name="Bart Czernicki" userId="9bcd8111-637d-4c5f-8fd7-2e36ab9627d7" providerId="ADAL" clId="{1EAB8D82-082F-5244-8FEE-B21FFECEA7A5}" dt="2024-10-06T21:42:51.864" v="1282" actId="478"/>
          <ac:spMkLst>
            <pc:docMk/>
            <pc:sldMk cId="2696525992" sldId="2147479496"/>
            <ac:spMk id="46" creationId="{099A672C-FF3F-72D8-B999-BF4970B2C91F}"/>
          </ac:spMkLst>
        </pc:spChg>
        <pc:spChg chg="del">
          <ac:chgData name="Bart Czernicki" userId="9bcd8111-637d-4c5f-8fd7-2e36ab9627d7" providerId="ADAL" clId="{1EAB8D82-082F-5244-8FEE-B21FFECEA7A5}" dt="2024-10-06T21:42:51.864" v="1282" actId="478"/>
          <ac:spMkLst>
            <pc:docMk/>
            <pc:sldMk cId="2696525992" sldId="2147479496"/>
            <ac:spMk id="47" creationId="{DC28B747-D89F-9B37-959D-28B440AA2BF4}"/>
          </ac:spMkLst>
        </pc:spChg>
        <pc:spChg chg="del">
          <ac:chgData name="Bart Czernicki" userId="9bcd8111-637d-4c5f-8fd7-2e36ab9627d7" providerId="ADAL" clId="{1EAB8D82-082F-5244-8FEE-B21FFECEA7A5}" dt="2024-10-06T21:42:51.864" v="1282" actId="478"/>
          <ac:spMkLst>
            <pc:docMk/>
            <pc:sldMk cId="2696525992" sldId="2147479496"/>
            <ac:spMk id="48" creationId="{EB138C5F-2F2E-1DCA-C7D6-9A62EF831D11}"/>
          </ac:spMkLst>
        </pc:spChg>
        <pc:spChg chg="del">
          <ac:chgData name="Bart Czernicki" userId="9bcd8111-637d-4c5f-8fd7-2e36ab9627d7" providerId="ADAL" clId="{1EAB8D82-082F-5244-8FEE-B21FFECEA7A5}" dt="2024-10-06T21:42:51.864" v="1282" actId="478"/>
          <ac:spMkLst>
            <pc:docMk/>
            <pc:sldMk cId="2696525992" sldId="2147479496"/>
            <ac:spMk id="49" creationId="{87538DDD-9925-4D3D-57E4-9DDBB18298D8}"/>
          </ac:spMkLst>
        </pc:spChg>
        <pc:spChg chg="mod">
          <ac:chgData name="Bart Czernicki" userId="9bcd8111-637d-4c5f-8fd7-2e36ab9627d7" providerId="ADAL" clId="{1EAB8D82-082F-5244-8FEE-B21FFECEA7A5}" dt="2024-10-06T21:46:42.004" v="1365" actId="1076"/>
          <ac:spMkLst>
            <pc:docMk/>
            <pc:sldMk cId="2696525992" sldId="2147479496"/>
            <ac:spMk id="51" creationId="{9A7098ED-A667-7707-E745-D29BC68B0429}"/>
          </ac:spMkLst>
        </pc:spChg>
        <pc:spChg chg="del mod">
          <ac:chgData name="Bart Czernicki" userId="9bcd8111-637d-4c5f-8fd7-2e36ab9627d7" providerId="ADAL" clId="{1EAB8D82-082F-5244-8FEE-B21FFECEA7A5}" dt="2024-10-06T21:45:07.457" v="1288" actId="478"/>
          <ac:spMkLst>
            <pc:docMk/>
            <pc:sldMk cId="2696525992" sldId="2147479496"/>
            <ac:spMk id="55" creationId="{77545352-ABE7-EB27-FBFB-3FA2A59C7E18}"/>
          </ac:spMkLst>
        </pc:spChg>
        <pc:spChg chg="del">
          <ac:chgData name="Bart Czernicki" userId="9bcd8111-637d-4c5f-8fd7-2e36ab9627d7" providerId="ADAL" clId="{1EAB8D82-082F-5244-8FEE-B21FFECEA7A5}" dt="2024-10-06T21:42:57.979" v="1283" actId="478"/>
          <ac:spMkLst>
            <pc:docMk/>
            <pc:sldMk cId="2696525992" sldId="2147479496"/>
            <ac:spMk id="56" creationId="{4ECE0CE3-4F13-97CE-5FF4-BA9229FED9C2}"/>
          </ac:spMkLst>
        </pc:spChg>
        <pc:spChg chg="del">
          <ac:chgData name="Bart Czernicki" userId="9bcd8111-637d-4c5f-8fd7-2e36ab9627d7" providerId="ADAL" clId="{1EAB8D82-082F-5244-8FEE-B21FFECEA7A5}" dt="2024-10-06T21:42:57.979" v="1283" actId="478"/>
          <ac:spMkLst>
            <pc:docMk/>
            <pc:sldMk cId="2696525992" sldId="2147479496"/>
            <ac:spMk id="65" creationId="{9A40FCF7-EF6F-7FDA-5DE6-1992668108C0}"/>
          </ac:spMkLst>
        </pc:spChg>
        <pc:spChg chg="del">
          <ac:chgData name="Bart Czernicki" userId="9bcd8111-637d-4c5f-8fd7-2e36ab9627d7" providerId="ADAL" clId="{1EAB8D82-082F-5244-8FEE-B21FFECEA7A5}" dt="2024-10-06T21:42:51.864" v="1282" actId="478"/>
          <ac:spMkLst>
            <pc:docMk/>
            <pc:sldMk cId="2696525992" sldId="2147479496"/>
            <ac:spMk id="72" creationId="{07795583-1626-61F6-1CF5-056545604140}"/>
          </ac:spMkLst>
        </pc:spChg>
        <pc:spChg chg="del">
          <ac:chgData name="Bart Czernicki" userId="9bcd8111-637d-4c5f-8fd7-2e36ab9627d7" providerId="ADAL" clId="{1EAB8D82-082F-5244-8FEE-B21FFECEA7A5}" dt="2024-10-06T21:42:51.864" v="1282" actId="478"/>
          <ac:spMkLst>
            <pc:docMk/>
            <pc:sldMk cId="2696525992" sldId="2147479496"/>
            <ac:spMk id="73" creationId="{DBC8ED38-A56D-86BB-D68F-57E9EAE806EC}"/>
          </ac:spMkLst>
        </pc:spChg>
        <pc:picChg chg="mod">
          <ac:chgData name="Bart Czernicki" userId="9bcd8111-637d-4c5f-8fd7-2e36ab9627d7" providerId="ADAL" clId="{1EAB8D82-082F-5244-8FEE-B21FFECEA7A5}" dt="2024-10-06T21:46:42.004" v="1365" actId="1076"/>
          <ac:picMkLst>
            <pc:docMk/>
            <pc:sldMk cId="2696525992" sldId="2147479496"/>
            <ac:picMk id="54" creationId="{1D0500D7-7DC9-CA1B-829F-6213CAB63F30}"/>
          </ac:picMkLst>
        </pc:picChg>
        <pc:picChg chg="del">
          <ac:chgData name="Bart Czernicki" userId="9bcd8111-637d-4c5f-8fd7-2e36ab9627d7" providerId="ADAL" clId="{1EAB8D82-082F-5244-8FEE-B21FFECEA7A5}" dt="2024-10-06T21:42:57.979" v="1283" actId="478"/>
          <ac:picMkLst>
            <pc:docMk/>
            <pc:sldMk cId="2696525992" sldId="2147479496"/>
            <ac:picMk id="62" creationId="{0B26C9C6-EB8F-AD97-2CB0-4192CB94D088}"/>
          </ac:picMkLst>
        </pc:picChg>
        <pc:picChg chg="del">
          <ac:chgData name="Bart Czernicki" userId="9bcd8111-637d-4c5f-8fd7-2e36ab9627d7" providerId="ADAL" clId="{1EAB8D82-082F-5244-8FEE-B21FFECEA7A5}" dt="2024-10-06T21:42:57.979" v="1283" actId="478"/>
          <ac:picMkLst>
            <pc:docMk/>
            <pc:sldMk cId="2696525992" sldId="2147479496"/>
            <ac:picMk id="64" creationId="{A376DC1F-337E-7D91-A4EC-E777A6ABE1D9}"/>
          </ac:picMkLst>
        </pc:picChg>
      </pc:sldChg>
      <pc:sldChg chg="addSp delSp modSp add mod delAnim modAnim">
        <pc:chgData name="Bart Czernicki" userId="9bcd8111-637d-4c5f-8fd7-2e36ab9627d7" providerId="ADAL" clId="{1EAB8D82-082F-5244-8FEE-B21FFECEA7A5}" dt="2024-10-06T22:51:12.161" v="7421" actId="20577"/>
        <pc:sldMkLst>
          <pc:docMk/>
          <pc:sldMk cId="3890776125" sldId="2147479497"/>
        </pc:sldMkLst>
        <pc:spChg chg="add mod">
          <ac:chgData name="Bart Czernicki" userId="9bcd8111-637d-4c5f-8fd7-2e36ab9627d7" providerId="ADAL" clId="{1EAB8D82-082F-5244-8FEE-B21FFECEA7A5}" dt="2024-10-06T22:28:39.266" v="4525" actId="167"/>
          <ac:spMkLst>
            <pc:docMk/>
            <pc:sldMk cId="3890776125" sldId="2147479497"/>
            <ac:spMk id="2" creationId="{DDFE4710-09EF-1D26-7490-C9E17ED0C64A}"/>
          </ac:spMkLst>
        </pc:spChg>
        <pc:spChg chg="add mod">
          <ac:chgData name="Bart Czernicki" userId="9bcd8111-637d-4c5f-8fd7-2e36ab9627d7" providerId="ADAL" clId="{1EAB8D82-082F-5244-8FEE-B21FFECEA7A5}" dt="2024-10-06T22:28:33.575" v="4524" actId="167"/>
          <ac:spMkLst>
            <pc:docMk/>
            <pc:sldMk cId="3890776125" sldId="2147479497"/>
            <ac:spMk id="3" creationId="{65DA575E-E9AE-FE11-E7C6-E216BE307BB2}"/>
          </ac:spMkLst>
        </pc:spChg>
        <pc:spChg chg="mod">
          <ac:chgData name="Bart Czernicki" userId="9bcd8111-637d-4c5f-8fd7-2e36ab9627d7" providerId="ADAL" clId="{1EAB8D82-082F-5244-8FEE-B21FFECEA7A5}" dt="2024-10-06T22:30:27.511" v="4635" actId="20577"/>
          <ac:spMkLst>
            <pc:docMk/>
            <pc:sldMk cId="3890776125" sldId="2147479497"/>
            <ac:spMk id="5" creationId="{707D09C0-AEEE-41F6-7EBD-3D13AABDBC97}"/>
          </ac:spMkLst>
        </pc:spChg>
        <pc:spChg chg="mod">
          <ac:chgData name="Bart Czernicki" userId="9bcd8111-637d-4c5f-8fd7-2e36ab9627d7" providerId="ADAL" clId="{1EAB8D82-082F-5244-8FEE-B21FFECEA7A5}" dt="2024-10-06T22:51:12.161" v="7421" actId="20577"/>
          <ac:spMkLst>
            <pc:docMk/>
            <pc:sldMk cId="3890776125" sldId="2147479497"/>
            <ac:spMk id="7" creationId="{71E3B337-DAA8-C56B-7392-0A4C458909A5}"/>
          </ac:spMkLst>
        </pc:spChg>
        <pc:spChg chg="del">
          <ac:chgData name="Bart Czernicki" userId="9bcd8111-637d-4c5f-8fd7-2e36ab9627d7" providerId="ADAL" clId="{1EAB8D82-082F-5244-8FEE-B21FFECEA7A5}" dt="2024-10-06T22:27:58.892" v="4519" actId="478"/>
          <ac:spMkLst>
            <pc:docMk/>
            <pc:sldMk cId="3890776125" sldId="2147479497"/>
            <ac:spMk id="19" creationId="{A5CFB290-1C43-F43E-70CB-F6B09911E668}"/>
          </ac:spMkLst>
        </pc:spChg>
        <pc:spChg chg="del">
          <ac:chgData name="Bart Czernicki" userId="9bcd8111-637d-4c5f-8fd7-2e36ab9627d7" providerId="ADAL" clId="{1EAB8D82-082F-5244-8FEE-B21FFECEA7A5}" dt="2024-10-06T22:28:17.881" v="4521" actId="478"/>
          <ac:spMkLst>
            <pc:docMk/>
            <pc:sldMk cId="3890776125" sldId="2147479497"/>
            <ac:spMk id="51" creationId="{0622AD42-C58F-FC39-1CEB-0218E1FD4060}"/>
          </ac:spMkLst>
        </pc:spChg>
        <pc:picChg chg="add mod">
          <ac:chgData name="Bart Czernicki" userId="9bcd8111-637d-4c5f-8fd7-2e36ab9627d7" providerId="ADAL" clId="{1EAB8D82-082F-5244-8FEE-B21FFECEA7A5}" dt="2024-10-06T22:27:43" v="4516" actId="1038"/>
          <ac:picMkLst>
            <pc:docMk/>
            <pc:sldMk cId="3890776125" sldId="2147479497"/>
            <ac:picMk id="4" creationId="{E91F2ED5-B8CD-B2CE-1609-9351E8B52C1C}"/>
          </ac:picMkLst>
        </pc:picChg>
        <pc:picChg chg="del">
          <ac:chgData name="Bart Czernicki" userId="9bcd8111-637d-4c5f-8fd7-2e36ab9627d7" providerId="ADAL" clId="{1EAB8D82-082F-5244-8FEE-B21FFECEA7A5}" dt="2024-10-06T22:28:19.918" v="4522" actId="478"/>
          <ac:picMkLst>
            <pc:docMk/>
            <pc:sldMk cId="3890776125" sldId="2147479497"/>
            <ac:picMk id="54" creationId="{94FC4ADD-37EC-838E-E956-214EF6E862DB}"/>
          </ac:picMkLst>
        </pc:picChg>
      </pc:sldChg>
      <pc:sldChg chg="addSp delSp modSp add mod delAnim modAnim">
        <pc:chgData name="Bart Czernicki" userId="9bcd8111-637d-4c5f-8fd7-2e36ab9627d7" providerId="ADAL" clId="{1EAB8D82-082F-5244-8FEE-B21FFECEA7A5}" dt="2024-10-06T23:13:24.691" v="9059" actId="20577"/>
        <pc:sldMkLst>
          <pc:docMk/>
          <pc:sldMk cId="3207089856" sldId="2147479498"/>
        </pc:sldMkLst>
        <pc:spChg chg="del">
          <ac:chgData name="Bart Czernicki" userId="9bcd8111-637d-4c5f-8fd7-2e36ab9627d7" providerId="ADAL" clId="{1EAB8D82-082F-5244-8FEE-B21FFECEA7A5}" dt="2024-10-06T22:57:15.456" v="7426" actId="478"/>
          <ac:spMkLst>
            <pc:docMk/>
            <pc:sldMk cId="3207089856" sldId="2147479498"/>
            <ac:spMk id="2" creationId="{CE4B0F51-517C-50CB-67D5-F8326F91806C}"/>
          </ac:spMkLst>
        </pc:spChg>
        <pc:spChg chg="del">
          <ac:chgData name="Bart Czernicki" userId="9bcd8111-637d-4c5f-8fd7-2e36ab9627d7" providerId="ADAL" clId="{1EAB8D82-082F-5244-8FEE-B21FFECEA7A5}" dt="2024-10-06T22:57:26.815" v="7429" actId="478"/>
          <ac:spMkLst>
            <pc:docMk/>
            <pc:sldMk cId="3207089856" sldId="2147479498"/>
            <ac:spMk id="3" creationId="{B054B7F3-463D-EFDE-1BDB-15C5C19657D4}"/>
          </ac:spMkLst>
        </pc:spChg>
        <pc:spChg chg="mod">
          <ac:chgData name="Bart Czernicki" userId="9bcd8111-637d-4c5f-8fd7-2e36ab9627d7" providerId="ADAL" clId="{1EAB8D82-082F-5244-8FEE-B21FFECEA7A5}" dt="2024-10-06T23:00:06.276" v="7573" actId="207"/>
          <ac:spMkLst>
            <pc:docMk/>
            <pc:sldMk cId="3207089856" sldId="2147479498"/>
            <ac:spMk id="5" creationId="{FCB49097-4F0C-58E2-B4D2-3F18980702E5}"/>
          </ac:spMkLst>
        </pc:spChg>
        <pc:spChg chg="add mod">
          <ac:chgData name="Bart Czernicki" userId="9bcd8111-637d-4c5f-8fd7-2e36ab9627d7" providerId="ADAL" clId="{1EAB8D82-082F-5244-8FEE-B21FFECEA7A5}" dt="2024-10-06T22:57:33.478" v="7430" actId="167"/>
          <ac:spMkLst>
            <pc:docMk/>
            <pc:sldMk cId="3207089856" sldId="2147479498"/>
            <ac:spMk id="6" creationId="{563B5842-D111-622E-B11C-DEAD5572ED5F}"/>
          </ac:spMkLst>
        </pc:spChg>
        <pc:spChg chg="mod">
          <ac:chgData name="Bart Czernicki" userId="9bcd8111-637d-4c5f-8fd7-2e36ab9627d7" providerId="ADAL" clId="{1EAB8D82-082F-5244-8FEE-B21FFECEA7A5}" dt="2024-10-06T23:13:24.691" v="9059" actId="20577"/>
          <ac:spMkLst>
            <pc:docMk/>
            <pc:sldMk cId="3207089856" sldId="2147479498"/>
            <ac:spMk id="7" creationId="{127DC397-54EE-5C49-CA3F-05D285784D37}"/>
          </ac:spMkLst>
        </pc:spChg>
        <pc:spChg chg="add mod">
          <ac:chgData name="Bart Czernicki" userId="9bcd8111-637d-4c5f-8fd7-2e36ab9627d7" providerId="ADAL" clId="{1EAB8D82-082F-5244-8FEE-B21FFECEA7A5}" dt="2024-10-06T22:57:21.373" v="7427" actId="167"/>
          <ac:spMkLst>
            <pc:docMk/>
            <pc:sldMk cId="3207089856" sldId="2147479498"/>
            <ac:spMk id="8" creationId="{9748D5FE-FE86-A6E5-27A5-43EE6E87472C}"/>
          </ac:spMkLst>
        </pc:spChg>
        <pc:picChg chg="del">
          <ac:chgData name="Bart Czernicki" userId="9bcd8111-637d-4c5f-8fd7-2e36ab9627d7" providerId="ADAL" clId="{1EAB8D82-082F-5244-8FEE-B21FFECEA7A5}" dt="2024-10-06T22:57:24.954" v="7428" actId="478"/>
          <ac:picMkLst>
            <pc:docMk/>
            <pc:sldMk cId="3207089856" sldId="2147479498"/>
            <ac:picMk id="4" creationId="{F20CAE9B-B62F-F6ED-FE34-53C35A88B146}"/>
          </ac:picMkLst>
        </pc:picChg>
        <pc:picChg chg="add mod">
          <ac:chgData name="Bart Czernicki" userId="9bcd8111-637d-4c5f-8fd7-2e36ab9627d7" providerId="ADAL" clId="{1EAB8D82-082F-5244-8FEE-B21FFECEA7A5}" dt="2024-10-06T22:57:01.216" v="7424" actId="1076"/>
          <ac:picMkLst>
            <pc:docMk/>
            <pc:sldMk cId="3207089856" sldId="2147479498"/>
            <ac:picMk id="9" creationId="{13C34BED-2912-179F-71F5-2AA9D2988303}"/>
          </ac:picMkLst>
        </pc:picChg>
      </pc:sldChg>
      <pc:sldChg chg="add del">
        <pc:chgData name="Bart Czernicki" userId="9bcd8111-637d-4c5f-8fd7-2e36ab9627d7" providerId="ADAL" clId="{1EAB8D82-082F-5244-8FEE-B21FFECEA7A5}" dt="2024-10-07T12:49:58.912" v="9135" actId="2696"/>
        <pc:sldMkLst>
          <pc:docMk/>
          <pc:sldMk cId="910725575" sldId="2147479499"/>
        </pc:sldMkLst>
      </pc:sldChg>
      <pc:sldChg chg="del">
        <pc:chgData name="Bart Czernicki" userId="9bcd8111-637d-4c5f-8fd7-2e36ab9627d7" providerId="ADAL" clId="{1EAB8D82-082F-5244-8FEE-B21FFECEA7A5}" dt="2024-10-06T19:37:48.454" v="0" actId="2696"/>
        <pc:sldMkLst>
          <pc:docMk/>
          <pc:sldMk cId="2399508342" sldId="2147479525"/>
        </pc:sldMkLst>
      </pc:sldChg>
      <pc:sldChg chg="del">
        <pc:chgData name="Bart Czernicki" userId="9bcd8111-637d-4c5f-8fd7-2e36ab9627d7" providerId="ADAL" clId="{1EAB8D82-082F-5244-8FEE-B21FFECEA7A5}" dt="2024-10-06T20:44:15.567" v="1162" actId="2696"/>
        <pc:sldMkLst>
          <pc:docMk/>
          <pc:sldMk cId="782770375" sldId="2147479526"/>
        </pc:sldMkLst>
      </pc:sldChg>
      <pc:sldChg chg="del">
        <pc:chgData name="Bart Czernicki" userId="9bcd8111-637d-4c5f-8fd7-2e36ab9627d7" providerId="ADAL" clId="{1EAB8D82-082F-5244-8FEE-B21FFECEA7A5}" dt="2024-10-06T19:41:57.515" v="101" actId="2696"/>
        <pc:sldMkLst>
          <pc:docMk/>
          <pc:sldMk cId="1150240675" sldId="2147479541"/>
        </pc:sldMkLst>
      </pc:sldChg>
      <pc:sldChg chg="del">
        <pc:chgData name="Bart Czernicki" userId="9bcd8111-637d-4c5f-8fd7-2e36ab9627d7" providerId="ADAL" clId="{1EAB8D82-082F-5244-8FEE-B21FFECEA7A5}" dt="2024-10-06T20:44:15.567" v="1162" actId="2696"/>
        <pc:sldMkLst>
          <pc:docMk/>
          <pc:sldMk cId="1226221267" sldId="2147479554"/>
        </pc:sldMkLst>
      </pc:sldChg>
      <pc:sldChg chg="del">
        <pc:chgData name="Bart Czernicki" userId="9bcd8111-637d-4c5f-8fd7-2e36ab9627d7" providerId="ADAL" clId="{1EAB8D82-082F-5244-8FEE-B21FFECEA7A5}" dt="2024-10-06T20:44:15.567" v="1162" actId="2696"/>
        <pc:sldMkLst>
          <pc:docMk/>
          <pc:sldMk cId="3274793516" sldId="2147480204"/>
        </pc:sldMkLst>
      </pc:sldChg>
      <pc:sldChg chg="del">
        <pc:chgData name="Bart Czernicki" userId="9bcd8111-637d-4c5f-8fd7-2e36ab9627d7" providerId="ADAL" clId="{1EAB8D82-082F-5244-8FEE-B21FFECEA7A5}" dt="2024-10-06T20:44:15.567" v="1162" actId="2696"/>
        <pc:sldMkLst>
          <pc:docMk/>
          <pc:sldMk cId="4202859257" sldId="2147480772"/>
        </pc:sldMkLst>
      </pc:sldChg>
      <pc:sldChg chg="del">
        <pc:chgData name="Bart Czernicki" userId="9bcd8111-637d-4c5f-8fd7-2e36ab9627d7" providerId="ADAL" clId="{1EAB8D82-082F-5244-8FEE-B21FFECEA7A5}" dt="2024-10-06T20:44:15.567" v="1162" actId="2696"/>
        <pc:sldMkLst>
          <pc:docMk/>
          <pc:sldMk cId="3292075918" sldId="2147480816"/>
        </pc:sldMkLst>
      </pc:sldChg>
      <pc:sldChg chg="del">
        <pc:chgData name="Bart Czernicki" userId="9bcd8111-637d-4c5f-8fd7-2e36ab9627d7" providerId="ADAL" clId="{1EAB8D82-082F-5244-8FEE-B21FFECEA7A5}" dt="2024-10-06T20:44:15.567" v="1162" actId="2696"/>
        <pc:sldMkLst>
          <pc:docMk/>
          <pc:sldMk cId="1912566448" sldId="2147482108"/>
        </pc:sldMkLst>
      </pc:sldChg>
      <pc:sldChg chg="del">
        <pc:chgData name="Bart Czernicki" userId="9bcd8111-637d-4c5f-8fd7-2e36ab9627d7" providerId="ADAL" clId="{1EAB8D82-082F-5244-8FEE-B21FFECEA7A5}" dt="2024-10-06T20:44:15.567" v="1162" actId="2696"/>
        <pc:sldMkLst>
          <pc:docMk/>
          <pc:sldMk cId="1142779283" sldId="2147482231"/>
        </pc:sldMkLst>
      </pc:sldChg>
      <pc:sldChg chg="del">
        <pc:chgData name="Bart Czernicki" userId="9bcd8111-637d-4c5f-8fd7-2e36ab9627d7" providerId="ADAL" clId="{1EAB8D82-082F-5244-8FEE-B21FFECEA7A5}" dt="2024-10-06T20:44:15.567" v="1162" actId="2696"/>
        <pc:sldMkLst>
          <pc:docMk/>
          <pc:sldMk cId="824351362" sldId="2147482251"/>
        </pc:sldMkLst>
      </pc:sldChg>
      <pc:sldChg chg="del">
        <pc:chgData name="Bart Czernicki" userId="9bcd8111-637d-4c5f-8fd7-2e36ab9627d7" providerId="ADAL" clId="{1EAB8D82-082F-5244-8FEE-B21FFECEA7A5}" dt="2024-10-06T20:44:15.567" v="1162" actId="2696"/>
        <pc:sldMkLst>
          <pc:docMk/>
          <pc:sldMk cId="2231368705" sldId="2147482253"/>
        </pc:sldMkLst>
      </pc:sldChg>
      <pc:sldChg chg="del">
        <pc:chgData name="Bart Czernicki" userId="9bcd8111-637d-4c5f-8fd7-2e36ab9627d7" providerId="ADAL" clId="{1EAB8D82-082F-5244-8FEE-B21FFECEA7A5}" dt="2024-10-06T20:44:15.567" v="1162" actId="2696"/>
        <pc:sldMkLst>
          <pc:docMk/>
          <pc:sldMk cId="1067507853" sldId="2147482254"/>
        </pc:sldMkLst>
      </pc:sldChg>
      <pc:sldChg chg="del">
        <pc:chgData name="Bart Czernicki" userId="9bcd8111-637d-4c5f-8fd7-2e36ab9627d7" providerId="ADAL" clId="{1EAB8D82-082F-5244-8FEE-B21FFECEA7A5}" dt="2024-10-06T20:44:15.567" v="1162" actId="2696"/>
        <pc:sldMkLst>
          <pc:docMk/>
          <pc:sldMk cId="2599964489" sldId="2147482262"/>
        </pc:sldMkLst>
      </pc:sldChg>
      <pc:sldChg chg="del">
        <pc:chgData name="Bart Czernicki" userId="9bcd8111-637d-4c5f-8fd7-2e36ab9627d7" providerId="ADAL" clId="{1EAB8D82-082F-5244-8FEE-B21FFECEA7A5}" dt="2024-10-06T19:49:14.319" v="198" actId="2696"/>
        <pc:sldMkLst>
          <pc:docMk/>
          <pc:sldMk cId="2541883628" sldId="2147482504"/>
        </pc:sldMkLst>
      </pc:sldChg>
      <pc:sldChg chg="del">
        <pc:chgData name="Bart Czernicki" userId="9bcd8111-637d-4c5f-8fd7-2e36ab9627d7" providerId="ADAL" clId="{1EAB8D82-082F-5244-8FEE-B21FFECEA7A5}" dt="2024-10-06T20:44:15.567" v="1162" actId="2696"/>
        <pc:sldMkLst>
          <pc:docMk/>
          <pc:sldMk cId="2978136118" sldId="2147483634"/>
        </pc:sldMkLst>
      </pc:sldChg>
      <pc:sldChg chg="del">
        <pc:chgData name="Bart Czernicki" userId="9bcd8111-637d-4c5f-8fd7-2e36ab9627d7" providerId="ADAL" clId="{1EAB8D82-082F-5244-8FEE-B21FFECEA7A5}" dt="2024-10-06T19:44:13.192" v="107" actId="2696"/>
        <pc:sldMkLst>
          <pc:docMk/>
          <pc:sldMk cId="3583314941" sldId="2147483636"/>
        </pc:sldMkLst>
      </pc:sldChg>
      <pc:sldChg chg="del">
        <pc:chgData name="Bart Czernicki" userId="9bcd8111-637d-4c5f-8fd7-2e36ab9627d7" providerId="ADAL" clId="{1EAB8D82-082F-5244-8FEE-B21FFECEA7A5}" dt="2024-10-06T19:44:13.192" v="107" actId="2696"/>
        <pc:sldMkLst>
          <pc:docMk/>
          <pc:sldMk cId="4237431707" sldId="2147483637"/>
        </pc:sldMkLst>
      </pc:sldChg>
      <pc:sldChg chg="del">
        <pc:chgData name="Bart Czernicki" userId="9bcd8111-637d-4c5f-8fd7-2e36ab9627d7" providerId="ADAL" clId="{1EAB8D82-082F-5244-8FEE-B21FFECEA7A5}" dt="2024-10-06T20:44:15.567" v="1162" actId="2696"/>
        <pc:sldMkLst>
          <pc:docMk/>
          <pc:sldMk cId="1646044835" sldId="2147483638"/>
        </pc:sldMkLst>
      </pc:sldChg>
      <pc:sldChg chg="del">
        <pc:chgData name="Bart Czernicki" userId="9bcd8111-637d-4c5f-8fd7-2e36ab9627d7" providerId="ADAL" clId="{1EAB8D82-082F-5244-8FEE-B21FFECEA7A5}" dt="2024-10-06T20:44:15.567" v="1162" actId="2696"/>
        <pc:sldMkLst>
          <pc:docMk/>
          <pc:sldMk cId="3606436088" sldId="2147483639"/>
        </pc:sldMkLst>
      </pc:sldChg>
      <pc:sldChg chg="del">
        <pc:chgData name="Bart Czernicki" userId="9bcd8111-637d-4c5f-8fd7-2e36ab9627d7" providerId="ADAL" clId="{1EAB8D82-082F-5244-8FEE-B21FFECEA7A5}" dt="2024-10-06T20:44:15.567" v="1162" actId="2696"/>
        <pc:sldMkLst>
          <pc:docMk/>
          <pc:sldMk cId="3304485119" sldId="2147483640"/>
        </pc:sldMkLst>
      </pc:sldChg>
      <pc:sldChg chg="del">
        <pc:chgData name="Bart Czernicki" userId="9bcd8111-637d-4c5f-8fd7-2e36ab9627d7" providerId="ADAL" clId="{1EAB8D82-082F-5244-8FEE-B21FFECEA7A5}" dt="2024-10-06T20:44:15.567" v="1162" actId="2696"/>
        <pc:sldMkLst>
          <pc:docMk/>
          <pc:sldMk cId="3316049996" sldId="2147483642"/>
        </pc:sldMkLst>
      </pc:sldChg>
      <pc:sldChg chg="del">
        <pc:chgData name="Bart Czernicki" userId="9bcd8111-637d-4c5f-8fd7-2e36ab9627d7" providerId="ADAL" clId="{1EAB8D82-082F-5244-8FEE-B21FFECEA7A5}" dt="2024-10-06T20:44:15.567" v="1162" actId="2696"/>
        <pc:sldMkLst>
          <pc:docMk/>
          <pc:sldMk cId="872124985" sldId="2147483644"/>
        </pc:sldMkLst>
      </pc:sldChg>
      <pc:sldChg chg="del">
        <pc:chgData name="Bart Czernicki" userId="9bcd8111-637d-4c5f-8fd7-2e36ab9627d7" providerId="ADAL" clId="{1EAB8D82-082F-5244-8FEE-B21FFECEA7A5}" dt="2024-10-06T20:44:15.567" v="1162" actId="2696"/>
        <pc:sldMkLst>
          <pc:docMk/>
          <pc:sldMk cId="3236630057" sldId="2147483645"/>
        </pc:sldMkLst>
      </pc:sldChg>
      <pc:sldChg chg="del">
        <pc:chgData name="Bart Czernicki" userId="9bcd8111-637d-4c5f-8fd7-2e36ab9627d7" providerId="ADAL" clId="{1EAB8D82-082F-5244-8FEE-B21FFECEA7A5}" dt="2024-10-06T20:44:15.567" v="1162" actId="2696"/>
        <pc:sldMkLst>
          <pc:docMk/>
          <pc:sldMk cId="2496195873" sldId="2147483646"/>
        </pc:sldMkLst>
      </pc:sldChg>
      <pc:sldChg chg="del">
        <pc:chgData name="Bart Czernicki" userId="9bcd8111-637d-4c5f-8fd7-2e36ab9627d7" providerId="ADAL" clId="{1EAB8D82-082F-5244-8FEE-B21FFECEA7A5}" dt="2024-10-06T20:44:15.567" v="1162" actId="2696"/>
        <pc:sldMkLst>
          <pc:docMk/>
          <pc:sldMk cId="1857019363" sldId="21474836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11/8/24 7:36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11/8/24 7:36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11/8/24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B2AD-C3A2-B45E-7E7D-E8D6884C8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07CD-B555-0591-F3C5-810B9DD76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F9052-15D2-2CD4-474E-E5489DEB6756}"/>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EEDFB693-0335-6CC4-2E51-539809DF779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5DD44D2-A7FF-1A18-0E66-9956642DD0F8}"/>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585F16-A1FC-63A8-5A84-08990F71EE02}"/>
              </a:ext>
            </a:extLst>
          </p:cNvPr>
          <p:cNvSpPr>
            <a:spLocks noGrp="1"/>
          </p:cNvSpPr>
          <p:nvPr>
            <p:ph type="dt" idx="1"/>
          </p:nvPr>
        </p:nvSpPr>
        <p:spPr/>
        <p:txBody>
          <a:bodyPr/>
          <a:lstStyle/>
          <a:p>
            <a:fld id="{386CE63F-9E7F-4C04-9D0D-FCA25A8E9E86}" type="datetime8">
              <a:rPr lang="en-US" smtClean="0"/>
              <a:t>11/8/24 7:45 AM</a:t>
            </a:fld>
            <a:endParaRPr lang="en-US" dirty="0"/>
          </a:p>
        </p:txBody>
      </p:sp>
      <p:sp>
        <p:nvSpPr>
          <p:cNvPr id="7" name="Slide Number Placeholder 6">
            <a:extLst>
              <a:ext uri="{FF2B5EF4-FFF2-40B4-BE49-F238E27FC236}">
                <a16:creationId xmlns:a16="http://schemas.microsoft.com/office/drawing/2014/main" id="{C6389EE7-8CEA-A4FC-DBC7-60D6ACFBBC28}"/>
              </a:ext>
            </a:extLst>
          </p:cNvPr>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2157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27639-9E4A-C307-B661-F2622E514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B439D2-6CBF-E7ED-9248-33619B3D5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98771-60D8-B8B7-8CB7-E8E63A983435}"/>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159C8B5E-E004-90EB-6074-9846FE8D255A}"/>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47308E2-001E-3B0B-51F5-156B1939AE2A}"/>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6F33BEA-9CA1-6903-078F-2E330F520B03}"/>
              </a:ext>
            </a:extLst>
          </p:cNvPr>
          <p:cNvSpPr>
            <a:spLocks noGrp="1"/>
          </p:cNvSpPr>
          <p:nvPr>
            <p:ph type="dt" idx="1"/>
          </p:nvPr>
        </p:nvSpPr>
        <p:spPr/>
        <p:txBody>
          <a:bodyPr/>
          <a:lstStyle/>
          <a:p>
            <a:fld id="{386CE63F-9E7F-4C04-9D0D-FCA25A8E9E86}" type="datetime8">
              <a:rPr lang="en-US" smtClean="0"/>
              <a:t>11/8/24 7:37 AM</a:t>
            </a:fld>
            <a:endParaRPr lang="en-US" dirty="0"/>
          </a:p>
        </p:txBody>
      </p:sp>
      <p:sp>
        <p:nvSpPr>
          <p:cNvPr id="7" name="Slide Number Placeholder 6">
            <a:extLst>
              <a:ext uri="{FF2B5EF4-FFF2-40B4-BE49-F238E27FC236}">
                <a16:creationId xmlns:a16="http://schemas.microsoft.com/office/drawing/2014/main" id="{ED4DF8FC-13FA-AC8D-34D7-E868FAA88874}"/>
              </a:ext>
            </a:extLst>
          </p:cNvPr>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42481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9983C-AC5D-7F63-A350-C9712F9F7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94BD-CFB7-FCF8-4A0B-8E5AD7787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91E45-10D0-B4B4-34EC-8ED5D163E745}"/>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298BEC8D-151A-C979-0173-98DD5F1BE50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CDB70CD-8680-434D-D64C-38CA447F61E5}"/>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EC5058D-0E06-18A2-910E-46CA81A71910}"/>
              </a:ext>
            </a:extLst>
          </p:cNvPr>
          <p:cNvSpPr>
            <a:spLocks noGrp="1"/>
          </p:cNvSpPr>
          <p:nvPr>
            <p:ph type="dt" idx="1"/>
          </p:nvPr>
        </p:nvSpPr>
        <p:spPr/>
        <p:txBody>
          <a:bodyPr/>
          <a:lstStyle/>
          <a:p>
            <a:fld id="{386CE63F-9E7F-4C04-9D0D-FCA25A8E9E86}" type="datetime8">
              <a:rPr lang="en-US" smtClean="0"/>
              <a:t>11/8/24 7:36 AM</a:t>
            </a:fld>
            <a:endParaRPr lang="en-US" dirty="0"/>
          </a:p>
        </p:txBody>
      </p:sp>
      <p:sp>
        <p:nvSpPr>
          <p:cNvPr id="7" name="Slide Number Placeholder 6">
            <a:extLst>
              <a:ext uri="{FF2B5EF4-FFF2-40B4-BE49-F238E27FC236}">
                <a16:creationId xmlns:a16="http://schemas.microsoft.com/office/drawing/2014/main" id="{EB465281-FF40-0054-669A-65A57478858A}"/>
              </a:ext>
            </a:extLst>
          </p:cNvPr>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21444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08A6-6903-A9AC-F551-1A8B2327F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1E8E0-2774-5FF2-F5D4-9B7A8EE2B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6DDC09-9767-5519-A753-3D0AE1FD0CA0}"/>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4EB0A0AF-961F-C4DC-88DB-462D2A32158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ECAA36C-4BC4-1C10-5EA2-4D0ADF18BE7E}"/>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2C1A718-731E-D1A4-E298-E43EBA7BF9D7}"/>
              </a:ext>
            </a:extLst>
          </p:cNvPr>
          <p:cNvSpPr>
            <a:spLocks noGrp="1"/>
          </p:cNvSpPr>
          <p:nvPr>
            <p:ph type="dt" idx="1"/>
          </p:nvPr>
        </p:nvSpPr>
        <p:spPr/>
        <p:txBody>
          <a:bodyPr/>
          <a:lstStyle/>
          <a:p>
            <a:fld id="{386CE63F-9E7F-4C04-9D0D-FCA25A8E9E86}" type="datetime8">
              <a:rPr lang="en-US" smtClean="0"/>
              <a:t>11/8/24 7:36 AM</a:t>
            </a:fld>
            <a:endParaRPr lang="en-US" dirty="0"/>
          </a:p>
        </p:txBody>
      </p:sp>
      <p:sp>
        <p:nvSpPr>
          <p:cNvPr id="7" name="Slide Number Placeholder 6">
            <a:extLst>
              <a:ext uri="{FF2B5EF4-FFF2-40B4-BE49-F238E27FC236}">
                <a16:creationId xmlns:a16="http://schemas.microsoft.com/office/drawing/2014/main" id="{06B2AD8F-5D7B-A156-0B26-79C9E652FD01}"/>
              </a:ext>
            </a:extLst>
          </p:cNvPr>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9144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F5102-BAC0-08B1-38CE-00C254EFA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EB703-604B-4548-63F9-272A39AE2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E7413-BE2E-CCCF-728F-AD0445B419D4}"/>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489DFFAF-30A3-02E4-D59C-49F34D188A0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9021A07-5397-4A55-A332-04D6F19BCBCD}"/>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636222-0E2A-DDCE-8354-CB96C112BE40}"/>
              </a:ext>
            </a:extLst>
          </p:cNvPr>
          <p:cNvSpPr>
            <a:spLocks noGrp="1"/>
          </p:cNvSpPr>
          <p:nvPr>
            <p:ph type="dt" idx="1"/>
          </p:nvPr>
        </p:nvSpPr>
        <p:spPr/>
        <p:txBody>
          <a:bodyPr/>
          <a:lstStyle/>
          <a:p>
            <a:fld id="{386CE63F-9E7F-4C04-9D0D-FCA25A8E9E86}" type="datetime8">
              <a:rPr lang="en-US" smtClean="0"/>
              <a:t>11/8/24 7:36 AM</a:t>
            </a:fld>
            <a:endParaRPr lang="en-US" dirty="0"/>
          </a:p>
        </p:txBody>
      </p:sp>
      <p:sp>
        <p:nvSpPr>
          <p:cNvPr id="7" name="Slide Number Placeholder 6">
            <a:extLst>
              <a:ext uri="{FF2B5EF4-FFF2-40B4-BE49-F238E27FC236}">
                <a16:creationId xmlns:a16="http://schemas.microsoft.com/office/drawing/2014/main" id="{27A57EE0-6224-A1F2-47CF-DCB6006A518A}"/>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99015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dirty="0"/>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hyperlink" Target="https://github.com/bartczernick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witter.com/bartczernicki" TargetMode="External"/><Relationship Id="rId5" Type="http://schemas.openxmlformats.org/officeDocument/2006/relationships/hyperlink" Target="https://www.linkedin.com/in/bartczernicki/" TargetMode="External"/><Relationship Id="rId4" Type="http://schemas.openxmlformats.org/officeDocument/2006/relationships/hyperlink" Target="mailto:bczernicki@microsoft.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slides/_rels/slide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 Id="rId9"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5.sv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7.sv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9.sv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239441"/>
            <a:ext cx="5577840" cy="1846659"/>
          </a:xfrm>
        </p:spPr>
        <p:txBody>
          <a:bodyPr/>
          <a:lstStyle/>
          <a:p>
            <a:r>
              <a:rPr lang="en-US" dirty="0">
                <a:latin typeface="Segoe Sans Display Semibold"/>
                <a:cs typeface="Segoe Sans Display Semibold"/>
              </a:rPr>
              <a:t>Scaling Generative AI</a:t>
            </a:r>
            <a:br>
              <a:rPr lang="en-US" dirty="0">
                <a:latin typeface="Segoe Sans Display Semibold"/>
                <a:cs typeface="Segoe Sans Display Semibold"/>
              </a:rPr>
            </a:br>
            <a:r>
              <a:rPr lang="en-US" dirty="0">
                <a:latin typeface="Segoe Sans Display Semibold"/>
                <a:cs typeface="Segoe Sans Display Semibold"/>
              </a:rPr>
              <a:t>Applications</a:t>
            </a:r>
            <a:endParaRPr lang="en-US" dirty="0"/>
          </a:p>
          <a:p>
            <a:endParaRPr lang="en-US" dirty="0"/>
          </a:p>
        </p:txBody>
      </p:sp>
      <p:sp>
        <p:nvSpPr>
          <p:cNvPr id="3" name="AutoShape 4" descr="QR code for LinkedIn profile">
            <a:extLst>
              <a:ext uri="{FF2B5EF4-FFF2-40B4-BE49-F238E27FC236}">
                <a16:creationId xmlns:a16="http://schemas.microsoft.com/office/drawing/2014/main" id="{2E371A7F-FCF1-3A66-235E-E67967C1D1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descr="A person smiling for the camera&#10;&#10;Description automatically generated">
            <a:extLst>
              <a:ext uri="{FF2B5EF4-FFF2-40B4-BE49-F238E27FC236}">
                <a16:creationId xmlns:a16="http://schemas.microsoft.com/office/drawing/2014/main" id="{BA1187C6-D84D-84A0-6DB0-8C51B93E00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2550273"/>
            <a:ext cx="1846660" cy="1846660"/>
          </a:xfrm>
          <a:prstGeom prst="ellipse">
            <a:avLst/>
          </a:prstGeom>
        </p:spPr>
      </p:pic>
      <p:sp>
        <p:nvSpPr>
          <p:cNvPr id="12" name="TextBox 11">
            <a:extLst>
              <a:ext uri="{FF2B5EF4-FFF2-40B4-BE49-F238E27FC236}">
                <a16:creationId xmlns:a16="http://schemas.microsoft.com/office/drawing/2014/main" id="{2A2BFA3B-7015-B805-CAC9-2B17D11C6E1B}"/>
              </a:ext>
            </a:extLst>
          </p:cNvPr>
          <p:cNvSpPr txBox="1"/>
          <p:nvPr/>
        </p:nvSpPr>
        <p:spPr>
          <a:xfrm>
            <a:off x="393700" y="4587433"/>
            <a:ext cx="6813394" cy="1661993"/>
          </a:xfrm>
          <a:prstGeom prst="rect">
            <a:avLst/>
          </a:prstGeom>
          <a:noFill/>
        </p:spPr>
        <p:txBody>
          <a:bodyPr wrap="square">
            <a:spAutoFit/>
          </a:bodyPr>
          <a:lstStyle/>
          <a:p>
            <a:r>
              <a:rPr lang="en-US" sz="2000" b="1" dirty="0">
                <a:solidFill>
                  <a:schemeClr val="accent1"/>
                </a:solidFill>
              </a:rPr>
              <a:t>Bart Czernicki</a:t>
            </a:r>
          </a:p>
          <a:p>
            <a:r>
              <a:rPr lang="en-US" sz="1800" dirty="0">
                <a:solidFill>
                  <a:schemeClr val="accent1"/>
                </a:solidFill>
              </a:rPr>
              <a:t>Principal Global Black Belt | Artificial Intelligence</a:t>
            </a:r>
          </a:p>
          <a:p>
            <a:r>
              <a:rPr lang="en-US" sz="1600" dirty="0"/>
              <a:t>Email: </a:t>
            </a:r>
            <a:r>
              <a:rPr lang="en-US" sz="1600" dirty="0">
                <a:solidFill>
                  <a:schemeClr val="accent1"/>
                </a:solidFill>
                <a:hlinkClick r:id="rId4">
                  <a:extLst>
                    <a:ext uri="{A12FA001-AC4F-418D-AE19-62706E023703}">
                      <ahyp:hlinkClr xmlns:ahyp="http://schemas.microsoft.com/office/drawing/2018/hyperlinkcolor" val="tx"/>
                    </a:ext>
                  </a:extLst>
                </a:hlinkClick>
              </a:rPr>
              <a:t>bczernicki@microsoft.com</a:t>
            </a:r>
            <a:endParaRPr lang="en-US" sz="1600" dirty="0">
              <a:solidFill>
                <a:schemeClr val="accent1"/>
              </a:solidFill>
            </a:endParaRPr>
          </a:p>
          <a:p>
            <a:r>
              <a:rPr lang="en-US" sz="1600" dirty="0"/>
              <a:t>LinkedIn: </a:t>
            </a:r>
            <a:r>
              <a:rPr lang="en-US" sz="1600" dirty="0">
                <a:solidFill>
                  <a:schemeClr val="accent1"/>
                </a:solidFill>
                <a:hlinkClick r:id="rId5">
                  <a:extLst>
                    <a:ext uri="{A12FA001-AC4F-418D-AE19-62706E023703}">
                      <ahyp:hlinkClr xmlns:ahyp="http://schemas.microsoft.com/office/drawing/2018/hyperlinkcolor" val="tx"/>
                    </a:ext>
                  </a:extLst>
                </a:hlinkClick>
              </a:rPr>
              <a:t>https://www.linkedin.com/in/bartczernicki/</a:t>
            </a:r>
            <a:r>
              <a:rPr lang="en-US" sz="1600" dirty="0">
                <a:solidFill>
                  <a:schemeClr val="accent1"/>
                </a:solidFill>
              </a:rPr>
              <a:t> </a:t>
            </a:r>
          </a:p>
          <a:p>
            <a:r>
              <a:rPr lang="en-US" sz="1600" dirty="0"/>
              <a:t>Twitter (X): </a:t>
            </a:r>
            <a:r>
              <a:rPr lang="en-US" sz="1600" dirty="0">
                <a:solidFill>
                  <a:schemeClr val="accent1"/>
                </a:solidFill>
                <a:hlinkClick r:id="rId6">
                  <a:extLst>
                    <a:ext uri="{A12FA001-AC4F-418D-AE19-62706E023703}">
                      <ahyp:hlinkClr xmlns:ahyp="http://schemas.microsoft.com/office/drawing/2018/hyperlinkcolor" val="tx"/>
                    </a:ext>
                  </a:extLst>
                </a:hlinkClick>
              </a:rPr>
              <a:t>https://twitter.com/bartczernicki</a:t>
            </a:r>
            <a:r>
              <a:rPr lang="en-US" sz="1600" dirty="0">
                <a:solidFill>
                  <a:schemeClr val="accent1"/>
                </a:solidFill>
              </a:rPr>
              <a:t> </a:t>
            </a:r>
          </a:p>
          <a:p>
            <a:r>
              <a:rPr lang="en-US" sz="1600" dirty="0"/>
              <a:t>GitHub: </a:t>
            </a:r>
            <a:r>
              <a:rPr lang="en-US" sz="1600" dirty="0">
                <a:solidFill>
                  <a:schemeClr val="accent1"/>
                </a:solidFill>
                <a:hlinkClick r:id="rId7">
                  <a:extLst>
                    <a:ext uri="{A12FA001-AC4F-418D-AE19-62706E023703}">
                      <ahyp:hlinkClr xmlns:ahyp="http://schemas.microsoft.com/office/drawing/2018/hyperlinkcolor" val="tx"/>
                    </a:ext>
                  </a:extLst>
                </a:hlinkClick>
              </a:rPr>
              <a:t>https://github.com/bartczernicki</a:t>
            </a:r>
            <a:r>
              <a:rPr lang="en-US" sz="1600" dirty="0">
                <a:solidFill>
                  <a:schemeClr val="accent1"/>
                </a:solidFill>
              </a:rPr>
              <a:t> </a:t>
            </a:r>
          </a:p>
        </p:txBody>
      </p:sp>
      <p:sp>
        <p:nvSpPr>
          <p:cNvPr id="13" name="Title 3">
            <a:extLst>
              <a:ext uri="{FF2B5EF4-FFF2-40B4-BE49-F238E27FC236}">
                <a16:creationId xmlns:a16="http://schemas.microsoft.com/office/drawing/2014/main" id="{9F99FABA-9195-3C9B-D2AE-02E488F364AD}"/>
              </a:ext>
            </a:extLst>
          </p:cNvPr>
          <p:cNvSpPr txBox="1">
            <a:spLocks/>
          </p:cNvSpPr>
          <p:nvPr/>
        </p:nvSpPr>
        <p:spPr bwMode="white">
          <a:xfrm>
            <a:off x="10718800" y="6572190"/>
            <a:ext cx="1841500"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200" dirty="0">
                <a:latin typeface="Segoe Sans Display Semibold"/>
                <a:cs typeface="Segoe Sans Display Semibold"/>
              </a:rPr>
              <a:t>Version: October 2024</a:t>
            </a:r>
            <a:endParaRPr lang="en-US" sz="1200" dirty="0"/>
          </a:p>
          <a:p>
            <a:endParaRPr lang="en-US" dirty="0"/>
          </a:p>
        </p:txBody>
      </p:sp>
    </p:spTree>
    <p:extLst>
      <p:ext uri="{BB962C8B-B14F-4D97-AF65-F5344CB8AC3E}">
        <p14:creationId xmlns:p14="http://schemas.microsoft.com/office/powerpoint/2010/main" val="39749844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98DC8-484E-F9AC-DD26-AF843C6B60D2}"/>
            </a:ext>
          </a:extLst>
        </p:cNvPr>
        <p:cNvGrpSpPr/>
        <p:nvPr/>
      </p:nvGrpSpPr>
      <p:grpSpPr>
        <a:xfrm>
          <a:off x="0" y="0"/>
          <a:ext cx="0" cy="0"/>
          <a:chOff x="0" y="0"/>
          <a:chExt cx="0" cy="0"/>
        </a:xfrm>
      </p:grpSpPr>
      <p:sp>
        <p:nvSpPr>
          <p:cNvPr id="55" name="Title 1">
            <a:extLst>
              <a:ext uri="{FF2B5EF4-FFF2-40B4-BE49-F238E27FC236}">
                <a16:creationId xmlns:a16="http://schemas.microsoft.com/office/drawing/2014/main" id="{C421DB47-178F-CA7A-80B1-364BE9938E66}"/>
              </a:ext>
            </a:extLst>
          </p:cNvPr>
          <p:cNvSpPr>
            <a:spLocks noGrp="1"/>
          </p:cNvSpPr>
          <p:nvPr>
            <p:ph type="title"/>
          </p:nvPr>
        </p:nvSpPr>
        <p:spPr>
          <a:xfrm>
            <a:off x="586740" y="122663"/>
            <a:ext cx="11018520" cy="553998"/>
          </a:xfrm>
        </p:spPr>
        <p:txBody>
          <a:bodyPr/>
          <a:lstStyle/>
          <a:p>
            <a:pPr algn="ctr"/>
            <a:r>
              <a:rPr lang="en-US" sz="3600" spc="0" dirty="0">
                <a:ln>
                  <a:noFill/>
                </a:ln>
              </a:rPr>
              <a:t>Generative AI Scaling Optimizations</a:t>
            </a:r>
            <a:endParaRPr lang="en-US" dirty="0"/>
          </a:p>
        </p:txBody>
      </p:sp>
      <p:sp>
        <p:nvSpPr>
          <p:cNvPr id="69" name="AutoShape 6">
            <a:extLst>
              <a:ext uri="{FF2B5EF4-FFF2-40B4-BE49-F238E27FC236}">
                <a16:creationId xmlns:a16="http://schemas.microsoft.com/office/drawing/2014/main" id="{F34353DD-95F8-67E6-713E-2CEE8931904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5873E97-92BF-E662-A543-A27A1C0420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3" name="Rectangle: Rounded Corners 10">
            <a:extLst>
              <a:ext uri="{FF2B5EF4-FFF2-40B4-BE49-F238E27FC236}">
                <a16:creationId xmlns:a16="http://schemas.microsoft.com/office/drawing/2014/main" id="{69AAE5AD-918A-FB88-EB41-5B47AFC79303}"/>
              </a:ext>
              <a:ext uri="{C183D7F6-B498-43B3-948B-1728B52AA6E4}">
                <adec:decorative xmlns:adec="http://schemas.microsoft.com/office/drawing/2017/decorative" val="1"/>
              </a:ext>
            </a:extLst>
          </p:cNvPr>
          <p:cNvSpPr/>
          <p:nvPr/>
        </p:nvSpPr>
        <p:spPr bwMode="auto">
          <a:xfrm>
            <a:off x="453483" y="1092013"/>
            <a:ext cx="11285034" cy="5113799"/>
          </a:xfrm>
          <a:prstGeom prst="roundRect">
            <a:avLst>
              <a:gd name="adj" fmla="val 777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4" name="Rectangle: Rounded Corners 74">
            <a:extLst>
              <a:ext uri="{FF2B5EF4-FFF2-40B4-BE49-F238E27FC236}">
                <a16:creationId xmlns:a16="http://schemas.microsoft.com/office/drawing/2014/main" id="{874A75CD-4754-794C-8851-5FE111F35DE9}"/>
              </a:ext>
            </a:extLst>
          </p:cNvPr>
          <p:cNvSpPr/>
          <p:nvPr/>
        </p:nvSpPr>
        <p:spPr>
          <a:xfrm>
            <a:off x="1303720" y="860044"/>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5" name="Rounded Rectangle 4">
            <a:extLst>
              <a:ext uri="{FF2B5EF4-FFF2-40B4-BE49-F238E27FC236}">
                <a16:creationId xmlns:a16="http://schemas.microsoft.com/office/drawing/2014/main" id="{B04497CA-1D8F-1597-13CD-87BC702A4391}"/>
              </a:ext>
            </a:extLst>
          </p:cNvPr>
          <p:cNvSpPr/>
          <p:nvPr/>
        </p:nvSpPr>
        <p:spPr>
          <a:xfrm>
            <a:off x="811306" y="1577955"/>
            <a:ext cx="3015301" cy="4382530"/>
          </a:xfrm>
          <a:prstGeom prst="roundRect">
            <a:avLst/>
          </a:prstGeom>
          <a:ln w="19050" cap="rnd">
            <a:gradFill flip="none" rotWithShape="1">
              <a:gsLst>
                <a:gs pos="0">
                  <a:srgbClr val="9CEBFF"/>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7" name="Rectangle: Rounded Corners 74">
            <a:extLst>
              <a:ext uri="{FF2B5EF4-FFF2-40B4-BE49-F238E27FC236}">
                <a16:creationId xmlns:a16="http://schemas.microsoft.com/office/drawing/2014/main" id="{D0F4918E-F55A-7AB7-8DE6-870F1127C08D}"/>
              </a:ext>
            </a:extLst>
          </p:cNvPr>
          <p:cNvSpPr/>
          <p:nvPr/>
        </p:nvSpPr>
        <p:spPr>
          <a:xfrm>
            <a:off x="5057041" y="850537"/>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8" name="Rectangle: Rounded Corners 74">
            <a:extLst>
              <a:ext uri="{FF2B5EF4-FFF2-40B4-BE49-F238E27FC236}">
                <a16:creationId xmlns:a16="http://schemas.microsoft.com/office/drawing/2014/main" id="{DCC4F8F4-355B-0055-CDC7-4BDC4883FDF4}"/>
              </a:ext>
            </a:extLst>
          </p:cNvPr>
          <p:cNvSpPr/>
          <p:nvPr/>
        </p:nvSpPr>
        <p:spPr>
          <a:xfrm>
            <a:off x="8810362" y="840597"/>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11" name="Rounded Rectangle 10">
            <a:extLst>
              <a:ext uri="{FF2B5EF4-FFF2-40B4-BE49-F238E27FC236}">
                <a16:creationId xmlns:a16="http://schemas.microsoft.com/office/drawing/2014/main" id="{6D43C495-4A59-36B0-39B4-B9D4FD06D171}"/>
              </a:ext>
            </a:extLst>
          </p:cNvPr>
          <p:cNvSpPr/>
          <p:nvPr/>
        </p:nvSpPr>
        <p:spPr>
          <a:xfrm>
            <a:off x="4588349" y="1540132"/>
            <a:ext cx="3015301" cy="4420353"/>
          </a:xfrm>
          <a:prstGeom prst="roundRect">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3" name="Rounded Rectangle 12">
            <a:extLst>
              <a:ext uri="{FF2B5EF4-FFF2-40B4-BE49-F238E27FC236}">
                <a16:creationId xmlns:a16="http://schemas.microsoft.com/office/drawing/2014/main" id="{F777BB78-ABBF-2F63-95F0-5474C1AFAB26}"/>
              </a:ext>
            </a:extLst>
          </p:cNvPr>
          <p:cNvSpPr/>
          <p:nvPr/>
        </p:nvSpPr>
        <p:spPr>
          <a:xfrm>
            <a:off x="8339992" y="1540132"/>
            <a:ext cx="3015301" cy="4420353"/>
          </a:xfrm>
          <a:prstGeom prst="roundRect">
            <a:avLst/>
          </a:prstGeom>
          <a:ln w="19050" cap="rnd">
            <a:gradFill flip="none" rotWithShape="1">
              <a:gsLst>
                <a:gs pos="0">
                  <a:srgbClr val="07641D"/>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4" name="Rectangle: Rounded Corners 74">
            <a:extLst>
              <a:ext uri="{FF2B5EF4-FFF2-40B4-BE49-F238E27FC236}">
                <a16:creationId xmlns:a16="http://schemas.microsoft.com/office/drawing/2014/main" id="{B5EDB46B-D22E-0A3C-2CB3-3C8D7108ABFC}"/>
              </a:ext>
            </a:extLst>
          </p:cNvPr>
          <p:cNvSpPr/>
          <p:nvPr/>
        </p:nvSpPr>
        <p:spPr>
          <a:xfrm>
            <a:off x="4773463" y="1951564"/>
            <a:ext cx="6429658"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Generative AI Model &amp; Provider Selection</a:t>
            </a:r>
          </a:p>
        </p:txBody>
      </p:sp>
      <p:sp>
        <p:nvSpPr>
          <p:cNvPr id="25" name="Rectangle: Rounded Corners 74">
            <a:extLst>
              <a:ext uri="{FF2B5EF4-FFF2-40B4-BE49-F238E27FC236}">
                <a16:creationId xmlns:a16="http://schemas.microsoft.com/office/drawing/2014/main" id="{37E6E893-7572-7797-DEEA-0E6379053292}"/>
              </a:ext>
            </a:extLst>
          </p:cNvPr>
          <p:cNvSpPr/>
          <p:nvPr/>
        </p:nvSpPr>
        <p:spPr>
          <a:xfrm>
            <a:off x="1048042" y="2344424"/>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Optimization</a:t>
            </a:r>
          </a:p>
        </p:txBody>
      </p:sp>
      <p:sp>
        <p:nvSpPr>
          <p:cNvPr id="26" name="Rectangle: Rounded Corners 74">
            <a:extLst>
              <a:ext uri="{FF2B5EF4-FFF2-40B4-BE49-F238E27FC236}">
                <a16:creationId xmlns:a16="http://schemas.microsoft.com/office/drawing/2014/main" id="{77FBED6D-A0D5-0A72-1883-EBB904521D11}"/>
              </a:ext>
            </a:extLst>
          </p:cNvPr>
          <p:cNvSpPr/>
          <p:nvPr/>
        </p:nvSpPr>
        <p:spPr>
          <a:xfrm>
            <a:off x="1026045" y="279371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(API) Parameters</a:t>
            </a:r>
          </a:p>
        </p:txBody>
      </p:sp>
      <p:sp>
        <p:nvSpPr>
          <p:cNvPr id="28" name="Rectangle: Rounded Corners 74">
            <a:extLst>
              <a:ext uri="{FF2B5EF4-FFF2-40B4-BE49-F238E27FC236}">
                <a16:creationId xmlns:a16="http://schemas.microsoft.com/office/drawing/2014/main" id="{FB996DFB-E068-8251-7DA8-9FA5D00BE65F}"/>
              </a:ext>
            </a:extLst>
          </p:cNvPr>
          <p:cNvSpPr/>
          <p:nvPr/>
        </p:nvSpPr>
        <p:spPr>
          <a:xfrm>
            <a:off x="1001554" y="3689847"/>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RAG</a:t>
            </a:r>
          </a:p>
        </p:txBody>
      </p:sp>
      <p:sp>
        <p:nvSpPr>
          <p:cNvPr id="29" name="Rectangle: Rounded Corners 74">
            <a:extLst>
              <a:ext uri="{FF2B5EF4-FFF2-40B4-BE49-F238E27FC236}">
                <a16:creationId xmlns:a16="http://schemas.microsoft.com/office/drawing/2014/main" id="{04EE4C81-7C87-37E5-906B-4201F51030D3}"/>
              </a:ext>
            </a:extLst>
          </p:cNvPr>
          <p:cNvSpPr/>
          <p:nvPr/>
        </p:nvSpPr>
        <p:spPr>
          <a:xfrm>
            <a:off x="1001553" y="413789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Azure AI Groundedness</a:t>
            </a:r>
          </a:p>
        </p:txBody>
      </p:sp>
      <p:sp>
        <p:nvSpPr>
          <p:cNvPr id="30" name="Rectangle: Rounded Corners 74">
            <a:extLst>
              <a:ext uri="{FF2B5EF4-FFF2-40B4-BE49-F238E27FC236}">
                <a16:creationId xmlns:a16="http://schemas.microsoft.com/office/drawing/2014/main" id="{125C0FD2-1D7F-39A9-2AC8-C575F80EDF0F}"/>
              </a:ext>
            </a:extLst>
          </p:cNvPr>
          <p:cNvSpPr/>
          <p:nvPr/>
        </p:nvSpPr>
        <p:spPr>
          <a:xfrm>
            <a:off x="1001550" y="459036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Evaluation Driven Dev</a:t>
            </a:r>
          </a:p>
        </p:txBody>
      </p:sp>
      <p:sp>
        <p:nvSpPr>
          <p:cNvPr id="31" name="Rectangle: Rounded Corners 74">
            <a:extLst>
              <a:ext uri="{FF2B5EF4-FFF2-40B4-BE49-F238E27FC236}">
                <a16:creationId xmlns:a16="http://schemas.microsoft.com/office/drawing/2014/main" id="{23048177-AD0F-8C8F-5E21-08F5E8828431}"/>
              </a:ext>
            </a:extLst>
          </p:cNvPr>
          <p:cNvSpPr/>
          <p:nvPr/>
        </p:nvSpPr>
        <p:spPr>
          <a:xfrm>
            <a:off x="989139" y="503462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OpenAI Logprobs</a:t>
            </a:r>
          </a:p>
        </p:txBody>
      </p:sp>
      <p:sp>
        <p:nvSpPr>
          <p:cNvPr id="32" name="Rectangle: Rounded Corners 74">
            <a:extLst>
              <a:ext uri="{FF2B5EF4-FFF2-40B4-BE49-F238E27FC236}">
                <a16:creationId xmlns:a16="http://schemas.microsoft.com/office/drawing/2014/main" id="{DFFB9072-C70B-22BD-E83A-1715D5B57C22}"/>
              </a:ext>
            </a:extLst>
          </p:cNvPr>
          <p:cNvSpPr/>
          <p:nvPr/>
        </p:nvSpPr>
        <p:spPr>
          <a:xfrm>
            <a:off x="989138" y="5486458"/>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Fine-Tuning</a:t>
            </a:r>
          </a:p>
        </p:txBody>
      </p:sp>
      <p:sp>
        <p:nvSpPr>
          <p:cNvPr id="36" name="Rectangle: Rounded Corners 74">
            <a:extLst>
              <a:ext uri="{FF2B5EF4-FFF2-40B4-BE49-F238E27FC236}">
                <a16:creationId xmlns:a16="http://schemas.microsoft.com/office/drawing/2014/main" id="{B4695626-DC7D-263E-75D7-945010E27183}"/>
              </a:ext>
            </a:extLst>
          </p:cNvPr>
          <p:cNvSpPr/>
          <p:nvPr/>
        </p:nvSpPr>
        <p:spPr>
          <a:xfrm>
            <a:off x="4773464" y="2348089"/>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Model Deployment Types</a:t>
            </a:r>
          </a:p>
        </p:txBody>
      </p:sp>
      <p:sp>
        <p:nvSpPr>
          <p:cNvPr id="37" name="Rectangle: Rounded Corners 74">
            <a:extLst>
              <a:ext uri="{FF2B5EF4-FFF2-40B4-BE49-F238E27FC236}">
                <a16:creationId xmlns:a16="http://schemas.microsoft.com/office/drawing/2014/main" id="{0C9C6F22-544A-235B-21DB-90CEBFC6EE86}"/>
              </a:ext>
            </a:extLst>
          </p:cNvPr>
          <p:cNvSpPr/>
          <p:nvPr/>
        </p:nvSpPr>
        <p:spPr>
          <a:xfrm>
            <a:off x="4773464" y="2799274"/>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Input (Prompt) Tokens</a:t>
            </a:r>
          </a:p>
        </p:txBody>
      </p:sp>
      <p:sp>
        <p:nvSpPr>
          <p:cNvPr id="38" name="Rectangle: Rounded Corners 74">
            <a:extLst>
              <a:ext uri="{FF2B5EF4-FFF2-40B4-BE49-F238E27FC236}">
                <a16:creationId xmlns:a16="http://schemas.microsoft.com/office/drawing/2014/main" id="{DC683189-6852-BCD6-3420-F21A90EE1305}"/>
              </a:ext>
            </a:extLst>
          </p:cNvPr>
          <p:cNvSpPr/>
          <p:nvPr/>
        </p:nvSpPr>
        <p:spPr>
          <a:xfrm>
            <a:off x="4773464" y="3238913"/>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Output Tokens</a:t>
            </a:r>
          </a:p>
        </p:txBody>
      </p:sp>
      <p:sp>
        <p:nvSpPr>
          <p:cNvPr id="39" name="Rectangle: Rounded Corners 74">
            <a:extLst>
              <a:ext uri="{FF2B5EF4-FFF2-40B4-BE49-F238E27FC236}">
                <a16:creationId xmlns:a16="http://schemas.microsoft.com/office/drawing/2014/main" id="{4A1C0AA8-6493-90AF-040D-7D451C50F8D8}"/>
              </a:ext>
            </a:extLst>
          </p:cNvPr>
          <p:cNvSpPr/>
          <p:nvPr/>
        </p:nvSpPr>
        <p:spPr>
          <a:xfrm>
            <a:off x="4773463" y="3689847"/>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Prompt Caching (OpenAI API)</a:t>
            </a:r>
          </a:p>
        </p:txBody>
      </p:sp>
      <p:sp>
        <p:nvSpPr>
          <p:cNvPr id="40" name="Rectangle: Rounded Corners 74">
            <a:extLst>
              <a:ext uri="{FF2B5EF4-FFF2-40B4-BE49-F238E27FC236}">
                <a16:creationId xmlns:a16="http://schemas.microsoft.com/office/drawing/2014/main" id="{C210D247-EA45-F239-836C-873E9C8349A8}"/>
              </a:ext>
            </a:extLst>
          </p:cNvPr>
          <p:cNvSpPr/>
          <p:nvPr/>
        </p:nvSpPr>
        <p:spPr>
          <a:xfrm>
            <a:off x="4790068" y="4146770"/>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Transformer KV Caching</a:t>
            </a:r>
          </a:p>
        </p:txBody>
      </p:sp>
      <p:sp>
        <p:nvSpPr>
          <p:cNvPr id="41" name="Rectangle: Rounded Corners 74">
            <a:extLst>
              <a:ext uri="{FF2B5EF4-FFF2-40B4-BE49-F238E27FC236}">
                <a16:creationId xmlns:a16="http://schemas.microsoft.com/office/drawing/2014/main" id="{56D012C5-3627-08A9-127F-6F8BF69BE1D0}"/>
              </a:ext>
            </a:extLst>
          </p:cNvPr>
          <p:cNvSpPr/>
          <p:nvPr/>
        </p:nvSpPr>
        <p:spPr>
          <a:xfrm>
            <a:off x="4790068" y="4580339"/>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To Completion Ratio</a:t>
            </a:r>
          </a:p>
        </p:txBody>
      </p:sp>
      <p:sp>
        <p:nvSpPr>
          <p:cNvPr id="42" name="Rectangle: Rounded Corners 74">
            <a:extLst>
              <a:ext uri="{FF2B5EF4-FFF2-40B4-BE49-F238E27FC236}">
                <a16:creationId xmlns:a16="http://schemas.microsoft.com/office/drawing/2014/main" id="{20597616-F8F7-1567-999E-57EBD235E38B}"/>
              </a:ext>
            </a:extLst>
          </p:cNvPr>
          <p:cNvSpPr/>
          <p:nvPr/>
        </p:nvSpPr>
        <p:spPr>
          <a:xfrm>
            <a:off x="4773463" y="5021730"/>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Authoritative GenAI Responses</a:t>
            </a:r>
          </a:p>
        </p:txBody>
      </p:sp>
      <p:sp>
        <p:nvSpPr>
          <p:cNvPr id="50" name="Rectangle: Rounded Corners 74">
            <a:extLst>
              <a:ext uri="{FF2B5EF4-FFF2-40B4-BE49-F238E27FC236}">
                <a16:creationId xmlns:a16="http://schemas.microsoft.com/office/drawing/2014/main" id="{154A20DA-4BC3-7396-BE52-6EAB240F480A}"/>
              </a:ext>
            </a:extLst>
          </p:cNvPr>
          <p:cNvSpPr/>
          <p:nvPr/>
        </p:nvSpPr>
        <p:spPr>
          <a:xfrm>
            <a:off x="4790068" y="5463121"/>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Request Orchestration</a:t>
            </a:r>
          </a:p>
        </p:txBody>
      </p:sp>
      <p:sp>
        <p:nvSpPr>
          <p:cNvPr id="52" name="Rectangle: Rounded Corners 74">
            <a:extLst>
              <a:ext uri="{FF2B5EF4-FFF2-40B4-BE49-F238E27FC236}">
                <a16:creationId xmlns:a16="http://schemas.microsoft.com/office/drawing/2014/main" id="{0CF10E13-3027-900D-644C-EBD6B58E66D3}"/>
              </a:ext>
            </a:extLst>
          </p:cNvPr>
          <p:cNvSpPr/>
          <p:nvPr/>
        </p:nvSpPr>
        <p:spPr>
          <a:xfrm>
            <a:off x="8529335" y="4142278"/>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Lifecycle Management</a:t>
            </a:r>
          </a:p>
        </p:txBody>
      </p:sp>
      <p:sp>
        <p:nvSpPr>
          <p:cNvPr id="53" name="Rectangle: Rounded Corners 74">
            <a:extLst>
              <a:ext uri="{FF2B5EF4-FFF2-40B4-BE49-F238E27FC236}">
                <a16:creationId xmlns:a16="http://schemas.microsoft.com/office/drawing/2014/main" id="{904D28D6-1BD0-8F07-B30D-012A1C03874E}"/>
              </a:ext>
            </a:extLst>
          </p:cNvPr>
          <p:cNvSpPr/>
          <p:nvPr/>
        </p:nvSpPr>
        <p:spPr>
          <a:xfrm>
            <a:off x="8529334" y="4576484"/>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Partner Management</a:t>
            </a:r>
          </a:p>
        </p:txBody>
      </p:sp>
      <p:sp>
        <p:nvSpPr>
          <p:cNvPr id="57" name="Rectangle: Rounded Corners 74">
            <a:extLst>
              <a:ext uri="{FF2B5EF4-FFF2-40B4-BE49-F238E27FC236}">
                <a16:creationId xmlns:a16="http://schemas.microsoft.com/office/drawing/2014/main" id="{136943A9-CD21-4139-1F70-5B0B1DA496CE}"/>
              </a:ext>
            </a:extLst>
          </p:cNvPr>
          <p:cNvSpPr/>
          <p:nvPr/>
        </p:nvSpPr>
        <p:spPr>
          <a:xfrm>
            <a:off x="8529334" y="5028915"/>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Platform Strategy</a:t>
            </a:r>
          </a:p>
        </p:txBody>
      </p:sp>
      <p:sp>
        <p:nvSpPr>
          <p:cNvPr id="58" name="Oval 57">
            <a:extLst>
              <a:ext uri="{FF2B5EF4-FFF2-40B4-BE49-F238E27FC236}">
                <a16:creationId xmlns:a16="http://schemas.microsoft.com/office/drawing/2014/main" id="{F107E488-3E52-445C-ED42-01DBF8E77DF2}"/>
              </a:ext>
              <a:ext uri="{C183D7F6-B498-43B3-948B-1728B52AA6E4}">
                <adec:decorative xmlns:adec="http://schemas.microsoft.com/office/drawing/2017/decorative" val="1"/>
              </a:ext>
            </a:extLst>
          </p:cNvPr>
          <p:cNvSpPr/>
          <p:nvPr/>
        </p:nvSpPr>
        <p:spPr bwMode="auto">
          <a:xfrm>
            <a:off x="1091976" y="739722"/>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9" name="Graphic 58" descr="Bullseye with solid fill">
            <a:extLst>
              <a:ext uri="{FF2B5EF4-FFF2-40B4-BE49-F238E27FC236}">
                <a16:creationId xmlns:a16="http://schemas.microsoft.com/office/drawing/2014/main" id="{4CDABCBE-E202-A000-0375-A96612EC7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6197" y="820501"/>
            <a:ext cx="531222" cy="531222"/>
          </a:xfrm>
          <a:prstGeom prst="rect">
            <a:avLst/>
          </a:prstGeom>
        </p:spPr>
      </p:pic>
      <p:sp>
        <p:nvSpPr>
          <p:cNvPr id="60" name="Oval 59">
            <a:extLst>
              <a:ext uri="{FF2B5EF4-FFF2-40B4-BE49-F238E27FC236}">
                <a16:creationId xmlns:a16="http://schemas.microsoft.com/office/drawing/2014/main" id="{55FB3914-17DB-9390-F5AB-84AA57120EF3}"/>
              </a:ext>
              <a:ext uri="{C183D7F6-B498-43B3-948B-1728B52AA6E4}">
                <adec:decorative xmlns:adec="http://schemas.microsoft.com/office/drawing/2017/decorative" val="1"/>
              </a:ext>
            </a:extLst>
          </p:cNvPr>
          <p:cNvSpPr/>
          <p:nvPr/>
        </p:nvSpPr>
        <p:spPr bwMode="auto">
          <a:xfrm>
            <a:off x="4831006" y="739722"/>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1" name="Graphic 60" descr="Stopwatch 75% with solid fill">
            <a:extLst>
              <a:ext uri="{FF2B5EF4-FFF2-40B4-BE49-F238E27FC236}">
                <a16:creationId xmlns:a16="http://schemas.microsoft.com/office/drawing/2014/main" id="{1F13557F-F88D-DA79-19C4-8C80BDBBE2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83560" y="779082"/>
            <a:ext cx="576178" cy="576178"/>
          </a:xfrm>
          <a:prstGeom prst="rect">
            <a:avLst/>
          </a:prstGeom>
        </p:spPr>
      </p:pic>
      <p:sp>
        <p:nvSpPr>
          <p:cNvPr id="63" name="Oval 62">
            <a:extLst>
              <a:ext uri="{FF2B5EF4-FFF2-40B4-BE49-F238E27FC236}">
                <a16:creationId xmlns:a16="http://schemas.microsoft.com/office/drawing/2014/main" id="{0F9AA3AA-9BBA-83BA-D8E7-229AC50B42A9}"/>
              </a:ext>
              <a:ext uri="{C183D7F6-B498-43B3-948B-1728B52AA6E4}">
                <adec:decorative xmlns:adec="http://schemas.microsoft.com/office/drawing/2017/decorative" val="1"/>
              </a:ext>
            </a:extLst>
          </p:cNvPr>
          <p:cNvSpPr/>
          <p:nvPr/>
        </p:nvSpPr>
        <p:spPr bwMode="auto">
          <a:xfrm>
            <a:off x="8616917" y="743613"/>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6" name="Graphic 65" descr="Dollar with solid fill">
            <a:extLst>
              <a:ext uri="{FF2B5EF4-FFF2-40B4-BE49-F238E27FC236}">
                <a16:creationId xmlns:a16="http://schemas.microsoft.com/office/drawing/2014/main" id="{2CAFA276-6400-18EA-84AE-CDBB427145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0993" y="877377"/>
            <a:ext cx="458533" cy="458533"/>
          </a:xfrm>
          <a:prstGeom prst="rect">
            <a:avLst/>
          </a:prstGeom>
        </p:spPr>
      </p:pic>
      <p:sp>
        <p:nvSpPr>
          <p:cNvPr id="67" name="Rectangle: Rounded Corners 74">
            <a:extLst>
              <a:ext uri="{FF2B5EF4-FFF2-40B4-BE49-F238E27FC236}">
                <a16:creationId xmlns:a16="http://schemas.microsoft.com/office/drawing/2014/main" id="{93DD7D8F-9B37-B28C-FF86-B3BEAAE83556}"/>
              </a:ext>
            </a:extLst>
          </p:cNvPr>
          <p:cNvSpPr/>
          <p:nvPr/>
        </p:nvSpPr>
        <p:spPr>
          <a:xfrm>
            <a:off x="1048042" y="1934817"/>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Generative AI Model Selection </a:t>
            </a:r>
          </a:p>
        </p:txBody>
      </p:sp>
      <p:sp>
        <p:nvSpPr>
          <p:cNvPr id="68" name="Rectangle: Rounded Corners 74">
            <a:extLst>
              <a:ext uri="{FF2B5EF4-FFF2-40B4-BE49-F238E27FC236}">
                <a16:creationId xmlns:a16="http://schemas.microsoft.com/office/drawing/2014/main" id="{81F4D6EE-FCA5-0E12-F1FF-80B006D49DA7}"/>
              </a:ext>
            </a:extLst>
          </p:cNvPr>
          <p:cNvSpPr/>
          <p:nvPr/>
        </p:nvSpPr>
        <p:spPr>
          <a:xfrm>
            <a:off x="1026045" y="324012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Shorter Model Context Windows</a:t>
            </a:r>
          </a:p>
        </p:txBody>
      </p:sp>
    </p:spTree>
    <p:extLst>
      <p:ext uri="{BB962C8B-B14F-4D97-AF65-F5344CB8AC3E}">
        <p14:creationId xmlns:p14="http://schemas.microsoft.com/office/powerpoint/2010/main" val="403671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path" presetSubtype="0" decel="100000" fill="hold" grpId="1" nodeType="withEffect">
                                  <p:stCondLst>
                                    <p:cond delay="50"/>
                                  </p:stCondLst>
                                  <p:childTnLst>
                                    <p:animMotion origin="layout" path="M -4.375E-6 2.96296E-6 L -4.375E-6 0.03541 " pathEditMode="relative" rAng="0" ptsTypes="AA">
                                      <p:cBhvr>
                                        <p:cTn id="12" dur="700" spd="-100000" fill="hold"/>
                                        <p:tgtEl>
                                          <p:spTgt spid="3"/>
                                        </p:tgtEl>
                                        <p:attrNameLst>
                                          <p:attrName>ppt_x</p:attrName>
                                          <p:attrName>ppt_y</p:attrName>
                                        </p:attrNameLst>
                                      </p:cBhvr>
                                      <p:rCtr x="0" y="1759"/>
                                    </p:animMotion>
                                  </p:childTnLst>
                                </p:cTn>
                              </p:par>
                              <p:par>
                                <p:cTn id="13" presetID="10" presetClass="entr" presetSubtype="0" fill="hold" grpId="0" nodeType="withEffect">
                                  <p:stCondLst>
                                    <p:cond delay="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grpId="1" nodeType="withEffect">
                                  <p:stCondLst>
                                    <p:cond delay="50"/>
                                  </p:stCondLst>
                                  <p:childTnLst>
                                    <p:animMotion origin="layout" path="M -4.375E-6 2.96296E-6 L -4.375E-6 0.03541 " pathEditMode="relative" rAng="0" ptsTypes="AA">
                                      <p:cBhvr>
                                        <p:cTn id="17" dur="700" spd="-100000" fill="hold"/>
                                        <p:tgtEl>
                                          <p:spTgt spid="4"/>
                                        </p:tgtEl>
                                        <p:attrNameLst>
                                          <p:attrName>ppt_x</p:attrName>
                                          <p:attrName>ppt_y</p:attrName>
                                        </p:attrNameLst>
                                      </p:cBhvr>
                                      <p:rCtr x="0" y="1759"/>
                                    </p:animMotion>
                                  </p:childTnLst>
                                </p:cTn>
                              </p:par>
                              <p:par>
                                <p:cTn id="18" presetID="10" presetClass="entr" presetSubtype="0" fill="hold" grpId="0" nodeType="withEffect">
                                  <p:stCondLst>
                                    <p:cond delay="1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42" presetClass="path" presetSubtype="0" decel="100000" fill="hold" grpId="1" nodeType="withEffect">
                                  <p:stCondLst>
                                    <p:cond delay="100"/>
                                  </p:stCondLst>
                                  <p:childTnLst>
                                    <p:animMotion origin="layout" path="M -4.375E-6 -1.48148E-6 L -4.375E-6 0.03542 " pathEditMode="relative" rAng="0" ptsTypes="AA">
                                      <p:cBhvr>
                                        <p:cTn id="22" dur="700" spd="-100000" fill="hold"/>
                                        <p:tgtEl>
                                          <p:spTgt spid="5"/>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200"/>
                                  </p:stCondLst>
                                  <p:childTnLst>
                                    <p:animMotion origin="layout" path="M 4.79167E-6 2.22222E-6 L 4.79167E-6 0.03541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35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350"/>
                                  </p:stCondLst>
                                  <p:childTnLst>
                                    <p:animMotion origin="layout" path="M 3.75E-6 2.96296E-6 L 3.75E-6 0.03541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1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42" presetClass="path" presetSubtype="0" decel="100000" fill="hold" grpId="1" nodeType="withEffect">
                                  <p:stCondLst>
                                    <p:cond delay="100"/>
                                  </p:stCondLst>
                                  <p:childTnLst>
                                    <p:animMotion origin="layout" path="M -4.375E-6 -1.48148E-6 L -4.375E-6 0.03542 " pathEditMode="relative" rAng="0" ptsTypes="AA">
                                      <p:cBhvr>
                                        <p:cTn id="37" dur="700" spd="-100000" fill="hold"/>
                                        <p:tgtEl>
                                          <p:spTgt spid="11"/>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42" presetClass="path" presetSubtype="0" decel="100000" fill="hold" grpId="1" nodeType="withEffect">
                                  <p:stCondLst>
                                    <p:cond delay="100"/>
                                  </p:stCondLst>
                                  <p:childTnLst>
                                    <p:animMotion origin="layout" path="M -4.375E-6 -1.48148E-6 L -4.375E-6 0.03542 " pathEditMode="relative" rAng="0" ptsTypes="AA">
                                      <p:cBhvr>
                                        <p:cTn id="42" dur="700" spd="-100000" fill="hold"/>
                                        <p:tgtEl>
                                          <p:spTgt spid="13"/>
                                        </p:tgtEl>
                                        <p:attrNameLst>
                                          <p:attrName>ppt_x</p:attrName>
                                          <p:attrName>ppt_y</p:attrName>
                                        </p:attrNameLst>
                                      </p:cBhvr>
                                      <p:rCtr x="0" y="1759"/>
                                    </p:animMotion>
                                  </p:childTnLst>
                                </p:cTn>
                              </p:par>
                              <p:par>
                                <p:cTn id="43" presetID="10" presetClass="entr" presetSubtype="0" fill="hold" grpId="0" nodeType="withEffect">
                                  <p:stCondLst>
                                    <p:cond delay="5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42" presetClass="path" presetSubtype="0" decel="100000" fill="hold" grpId="1" nodeType="withEffect">
                                  <p:stCondLst>
                                    <p:cond delay="50"/>
                                  </p:stCondLst>
                                  <p:childTnLst>
                                    <p:animMotion origin="layout" path="M -4.375E-6 2.96296E-6 L -4.375E-6 0.03541 " pathEditMode="relative" rAng="0" ptsTypes="AA">
                                      <p:cBhvr>
                                        <p:cTn id="47" dur="700" spd="-100000" fill="hold"/>
                                        <p:tgtEl>
                                          <p:spTgt spid="14"/>
                                        </p:tgtEl>
                                        <p:attrNameLst>
                                          <p:attrName>ppt_x</p:attrName>
                                          <p:attrName>ppt_y</p:attrName>
                                        </p:attrNameLst>
                                      </p:cBhvr>
                                      <p:rCtr x="0" y="1759"/>
                                    </p:animMotion>
                                  </p:childTnLst>
                                </p:cTn>
                              </p:par>
                              <p:par>
                                <p:cTn id="48" presetID="10" presetClass="entr" presetSubtype="0" fill="hold" grpId="0" nodeType="withEffect">
                                  <p:stCondLst>
                                    <p:cond delay="5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42" presetClass="path" presetSubtype="0" decel="100000" fill="hold" grpId="1" nodeType="withEffect">
                                  <p:stCondLst>
                                    <p:cond delay="50"/>
                                  </p:stCondLst>
                                  <p:childTnLst>
                                    <p:animMotion origin="layout" path="M -4.375E-6 2.96296E-6 L -4.375E-6 0.03541 " pathEditMode="relative" rAng="0" ptsTypes="AA">
                                      <p:cBhvr>
                                        <p:cTn id="52" dur="700" spd="-100000" fill="hold"/>
                                        <p:tgtEl>
                                          <p:spTgt spid="25"/>
                                        </p:tgtEl>
                                        <p:attrNameLst>
                                          <p:attrName>ppt_x</p:attrName>
                                          <p:attrName>ppt_y</p:attrName>
                                        </p:attrNameLst>
                                      </p:cBhvr>
                                      <p:rCtr x="0" y="1759"/>
                                    </p:animMotion>
                                  </p:childTnLst>
                                </p:cTn>
                              </p:par>
                              <p:par>
                                <p:cTn id="53" presetID="10" presetClass="entr" presetSubtype="0" fill="hold" grpId="0" nodeType="withEffect">
                                  <p:stCondLst>
                                    <p:cond delay="5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42" presetClass="path" presetSubtype="0" decel="100000" fill="hold" grpId="1" nodeType="withEffect">
                                  <p:stCondLst>
                                    <p:cond delay="50"/>
                                  </p:stCondLst>
                                  <p:childTnLst>
                                    <p:animMotion origin="layout" path="M -4.375E-6 2.96296E-6 L -4.375E-6 0.03541 " pathEditMode="relative" rAng="0" ptsTypes="AA">
                                      <p:cBhvr>
                                        <p:cTn id="57" dur="700" spd="-100000" fill="hold"/>
                                        <p:tgtEl>
                                          <p:spTgt spid="26"/>
                                        </p:tgtEl>
                                        <p:attrNameLst>
                                          <p:attrName>ppt_x</p:attrName>
                                          <p:attrName>ppt_y</p:attrName>
                                        </p:attrNameLst>
                                      </p:cBhvr>
                                      <p:rCtr x="0" y="1759"/>
                                    </p:animMotion>
                                  </p:childTnLst>
                                </p:cTn>
                              </p:par>
                              <p:par>
                                <p:cTn id="58" presetID="10" presetClass="entr" presetSubtype="0" fill="hold" grpId="0" nodeType="withEffect">
                                  <p:stCondLst>
                                    <p:cond delay="5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42" presetClass="path" presetSubtype="0" decel="100000" fill="hold" grpId="1" nodeType="withEffect">
                                  <p:stCondLst>
                                    <p:cond delay="50"/>
                                  </p:stCondLst>
                                  <p:childTnLst>
                                    <p:animMotion origin="layout" path="M -4.375E-6 2.96296E-6 L -4.375E-6 0.03541 " pathEditMode="relative" rAng="0" ptsTypes="AA">
                                      <p:cBhvr>
                                        <p:cTn id="62" dur="700" spd="-100000" fill="hold"/>
                                        <p:tgtEl>
                                          <p:spTgt spid="28"/>
                                        </p:tgtEl>
                                        <p:attrNameLst>
                                          <p:attrName>ppt_x</p:attrName>
                                          <p:attrName>ppt_y</p:attrName>
                                        </p:attrNameLst>
                                      </p:cBhvr>
                                      <p:rCtr x="0" y="1759"/>
                                    </p:animMotion>
                                  </p:childTnLst>
                                </p:cTn>
                              </p:par>
                              <p:par>
                                <p:cTn id="63" presetID="10" presetClass="entr" presetSubtype="0" fill="hold" grpId="0" nodeType="withEffect">
                                  <p:stCondLst>
                                    <p:cond delay="5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42" presetClass="path" presetSubtype="0" decel="100000" fill="hold" grpId="1" nodeType="withEffect">
                                  <p:stCondLst>
                                    <p:cond delay="50"/>
                                  </p:stCondLst>
                                  <p:childTnLst>
                                    <p:animMotion origin="layout" path="M -4.375E-6 2.96296E-6 L -4.375E-6 0.03541 " pathEditMode="relative" rAng="0" ptsTypes="AA">
                                      <p:cBhvr>
                                        <p:cTn id="67" dur="700" spd="-100000" fill="hold"/>
                                        <p:tgtEl>
                                          <p:spTgt spid="29"/>
                                        </p:tgtEl>
                                        <p:attrNameLst>
                                          <p:attrName>ppt_x</p:attrName>
                                          <p:attrName>ppt_y</p:attrName>
                                        </p:attrNameLst>
                                      </p:cBhvr>
                                      <p:rCtr x="0" y="1759"/>
                                    </p:animMotion>
                                  </p:childTnLst>
                                </p:cTn>
                              </p:par>
                              <p:par>
                                <p:cTn id="68" presetID="10" presetClass="entr" presetSubtype="0" fill="hold" grpId="0" nodeType="withEffect">
                                  <p:stCondLst>
                                    <p:cond delay="5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42" presetClass="path" presetSubtype="0" decel="100000" fill="hold" grpId="1" nodeType="withEffect">
                                  <p:stCondLst>
                                    <p:cond delay="50"/>
                                  </p:stCondLst>
                                  <p:childTnLst>
                                    <p:animMotion origin="layout" path="M -4.375E-6 2.96296E-6 L -4.375E-6 0.03541 " pathEditMode="relative" rAng="0" ptsTypes="AA">
                                      <p:cBhvr>
                                        <p:cTn id="72" dur="700" spd="-100000" fill="hold"/>
                                        <p:tgtEl>
                                          <p:spTgt spid="30"/>
                                        </p:tgtEl>
                                        <p:attrNameLst>
                                          <p:attrName>ppt_x</p:attrName>
                                          <p:attrName>ppt_y</p:attrName>
                                        </p:attrNameLst>
                                      </p:cBhvr>
                                      <p:rCtr x="0" y="1759"/>
                                    </p:animMotion>
                                  </p:childTnLst>
                                </p:cTn>
                              </p:par>
                              <p:par>
                                <p:cTn id="73" presetID="10" presetClass="entr" presetSubtype="0" fill="hold" grpId="0" nodeType="withEffect">
                                  <p:stCondLst>
                                    <p:cond delay="5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500"/>
                                        <p:tgtEl>
                                          <p:spTgt spid="31"/>
                                        </p:tgtEl>
                                      </p:cBhvr>
                                    </p:animEffect>
                                  </p:childTnLst>
                                </p:cTn>
                              </p:par>
                              <p:par>
                                <p:cTn id="76" presetID="42" presetClass="path" presetSubtype="0" decel="100000" fill="hold" grpId="1" nodeType="withEffect">
                                  <p:stCondLst>
                                    <p:cond delay="50"/>
                                  </p:stCondLst>
                                  <p:childTnLst>
                                    <p:animMotion origin="layout" path="M -4.375E-6 2.96296E-6 L -4.375E-6 0.03541 " pathEditMode="relative" rAng="0" ptsTypes="AA">
                                      <p:cBhvr>
                                        <p:cTn id="77" dur="700" spd="-100000" fill="hold"/>
                                        <p:tgtEl>
                                          <p:spTgt spid="31"/>
                                        </p:tgtEl>
                                        <p:attrNameLst>
                                          <p:attrName>ppt_x</p:attrName>
                                          <p:attrName>ppt_y</p:attrName>
                                        </p:attrNameLst>
                                      </p:cBhvr>
                                      <p:rCtr x="0" y="1759"/>
                                    </p:animMotion>
                                  </p:childTnLst>
                                </p:cTn>
                              </p:par>
                              <p:par>
                                <p:cTn id="78" presetID="10" presetClass="entr" presetSubtype="0" fill="hold" grpId="0" nodeType="withEffect">
                                  <p:stCondLst>
                                    <p:cond delay="5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42" presetClass="path" presetSubtype="0" decel="100000" fill="hold" grpId="1" nodeType="withEffect">
                                  <p:stCondLst>
                                    <p:cond delay="50"/>
                                  </p:stCondLst>
                                  <p:childTnLst>
                                    <p:animMotion origin="layout" path="M -4.375E-6 2.96296E-6 L -4.375E-6 0.03541 " pathEditMode="relative" rAng="0" ptsTypes="AA">
                                      <p:cBhvr>
                                        <p:cTn id="82" dur="700" spd="-100000" fill="hold"/>
                                        <p:tgtEl>
                                          <p:spTgt spid="32"/>
                                        </p:tgtEl>
                                        <p:attrNameLst>
                                          <p:attrName>ppt_x</p:attrName>
                                          <p:attrName>ppt_y</p:attrName>
                                        </p:attrNameLst>
                                      </p:cBhvr>
                                      <p:rCtr x="0" y="1759"/>
                                    </p:animMotion>
                                  </p:childTnLst>
                                </p:cTn>
                              </p:par>
                              <p:par>
                                <p:cTn id="83" presetID="10" presetClass="entr" presetSubtype="0" fill="hold" grpId="0" nodeType="withEffect">
                                  <p:stCondLst>
                                    <p:cond delay="5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par>
                                <p:cTn id="86" presetID="42" presetClass="path" presetSubtype="0" decel="100000" fill="hold" grpId="1" nodeType="withEffect">
                                  <p:stCondLst>
                                    <p:cond delay="50"/>
                                  </p:stCondLst>
                                  <p:childTnLst>
                                    <p:animMotion origin="layout" path="M -4.375E-6 2.96296E-6 L -4.375E-6 0.03541 " pathEditMode="relative" rAng="0" ptsTypes="AA">
                                      <p:cBhvr>
                                        <p:cTn id="87" dur="700" spd="-100000" fill="hold"/>
                                        <p:tgtEl>
                                          <p:spTgt spid="36"/>
                                        </p:tgtEl>
                                        <p:attrNameLst>
                                          <p:attrName>ppt_x</p:attrName>
                                          <p:attrName>ppt_y</p:attrName>
                                        </p:attrNameLst>
                                      </p:cBhvr>
                                      <p:rCtr x="0" y="1759"/>
                                    </p:animMotion>
                                  </p:childTnLst>
                                </p:cTn>
                              </p:par>
                              <p:par>
                                <p:cTn id="88" presetID="10" presetClass="entr" presetSubtype="0" fill="hold" grpId="0" nodeType="withEffect">
                                  <p:stCondLst>
                                    <p:cond delay="5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42" presetClass="path" presetSubtype="0" decel="100000" fill="hold" grpId="1" nodeType="withEffect">
                                  <p:stCondLst>
                                    <p:cond delay="50"/>
                                  </p:stCondLst>
                                  <p:childTnLst>
                                    <p:animMotion origin="layout" path="M -4.375E-6 2.96296E-6 L -4.375E-6 0.03541 " pathEditMode="relative" rAng="0" ptsTypes="AA">
                                      <p:cBhvr>
                                        <p:cTn id="92" dur="700" spd="-100000" fill="hold"/>
                                        <p:tgtEl>
                                          <p:spTgt spid="37"/>
                                        </p:tgtEl>
                                        <p:attrNameLst>
                                          <p:attrName>ppt_x</p:attrName>
                                          <p:attrName>ppt_y</p:attrName>
                                        </p:attrNameLst>
                                      </p:cBhvr>
                                      <p:rCtr x="0" y="1759"/>
                                    </p:animMotion>
                                  </p:childTnLst>
                                </p:cTn>
                              </p:par>
                              <p:par>
                                <p:cTn id="93" presetID="10" presetClass="entr" presetSubtype="0" fill="hold" grpId="0" nodeType="withEffect">
                                  <p:stCondLst>
                                    <p:cond delay="5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500"/>
                                        <p:tgtEl>
                                          <p:spTgt spid="38"/>
                                        </p:tgtEl>
                                      </p:cBhvr>
                                    </p:animEffect>
                                  </p:childTnLst>
                                </p:cTn>
                              </p:par>
                              <p:par>
                                <p:cTn id="96" presetID="42" presetClass="path" presetSubtype="0" decel="100000" fill="hold" grpId="1" nodeType="withEffect">
                                  <p:stCondLst>
                                    <p:cond delay="50"/>
                                  </p:stCondLst>
                                  <p:childTnLst>
                                    <p:animMotion origin="layout" path="M -4.375E-6 2.96296E-6 L -4.375E-6 0.03541 " pathEditMode="relative" rAng="0" ptsTypes="AA">
                                      <p:cBhvr>
                                        <p:cTn id="97" dur="700" spd="-100000" fill="hold"/>
                                        <p:tgtEl>
                                          <p:spTgt spid="38"/>
                                        </p:tgtEl>
                                        <p:attrNameLst>
                                          <p:attrName>ppt_x</p:attrName>
                                          <p:attrName>ppt_y</p:attrName>
                                        </p:attrNameLst>
                                      </p:cBhvr>
                                      <p:rCtr x="0" y="1759"/>
                                    </p:animMotion>
                                  </p:childTnLst>
                                </p:cTn>
                              </p:par>
                              <p:par>
                                <p:cTn id="98" presetID="10" presetClass="entr" presetSubtype="0" fill="hold" grpId="0" nodeType="withEffect">
                                  <p:stCondLst>
                                    <p:cond delay="5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childTnLst>
                                </p:cTn>
                              </p:par>
                              <p:par>
                                <p:cTn id="101" presetID="42" presetClass="path" presetSubtype="0" decel="100000" fill="hold" grpId="1" nodeType="withEffect">
                                  <p:stCondLst>
                                    <p:cond delay="50"/>
                                  </p:stCondLst>
                                  <p:childTnLst>
                                    <p:animMotion origin="layout" path="M -4.375E-6 2.96296E-6 L -4.375E-6 0.03541 " pathEditMode="relative" rAng="0" ptsTypes="AA">
                                      <p:cBhvr>
                                        <p:cTn id="102" dur="700" spd="-100000" fill="hold"/>
                                        <p:tgtEl>
                                          <p:spTgt spid="39"/>
                                        </p:tgtEl>
                                        <p:attrNameLst>
                                          <p:attrName>ppt_x</p:attrName>
                                          <p:attrName>ppt_y</p:attrName>
                                        </p:attrNameLst>
                                      </p:cBhvr>
                                      <p:rCtr x="0" y="1759"/>
                                    </p:animMotion>
                                  </p:childTnLst>
                                </p:cTn>
                              </p:par>
                              <p:par>
                                <p:cTn id="103" presetID="10" presetClass="entr" presetSubtype="0" fill="hold" grpId="0" nodeType="withEffect">
                                  <p:stCondLst>
                                    <p:cond delay="5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par>
                                <p:cTn id="106" presetID="42" presetClass="path" presetSubtype="0" decel="100000" fill="hold" grpId="1" nodeType="withEffect">
                                  <p:stCondLst>
                                    <p:cond delay="50"/>
                                  </p:stCondLst>
                                  <p:childTnLst>
                                    <p:animMotion origin="layout" path="M -4.375E-6 2.96296E-6 L -4.375E-6 0.03541 " pathEditMode="relative" rAng="0" ptsTypes="AA">
                                      <p:cBhvr>
                                        <p:cTn id="107" dur="700" spd="-100000" fill="hold"/>
                                        <p:tgtEl>
                                          <p:spTgt spid="40"/>
                                        </p:tgtEl>
                                        <p:attrNameLst>
                                          <p:attrName>ppt_x</p:attrName>
                                          <p:attrName>ppt_y</p:attrName>
                                        </p:attrNameLst>
                                      </p:cBhvr>
                                      <p:rCtr x="0" y="1759"/>
                                    </p:animMotion>
                                  </p:childTnLst>
                                </p:cTn>
                              </p:par>
                              <p:par>
                                <p:cTn id="108" presetID="10" presetClass="entr" presetSubtype="0" fill="hold" grpId="0" nodeType="withEffect">
                                  <p:stCondLst>
                                    <p:cond delay="5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42" presetClass="path" presetSubtype="0" decel="100000" fill="hold" grpId="1" nodeType="withEffect">
                                  <p:stCondLst>
                                    <p:cond delay="50"/>
                                  </p:stCondLst>
                                  <p:childTnLst>
                                    <p:animMotion origin="layout" path="M -4.375E-6 2.96296E-6 L -4.375E-6 0.03541 " pathEditMode="relative" rAng="0" ptsTypes="AA">
                                      <p:cBhvr>
                                        <p:cTn id="112" dur="700" spd="-100000" fill="hold"/>
                                        <p:tgtEl>
                                          <p:spTgt spid="41"/>
                                        </p:tgtEl>
                                        <p:attrNameLst>
                                          <p:attrName>ppt_x</p:attrName>
                                          <p:attrName>ppt_y</p:attrName>
                                        </p:attrNameLst>
                                      </p:cBhvr>
                                      <p:rCtr x="0" y="1759"/>
                                    </p:animMotion>
                                  </p:childTnLst>
                                </p:cTn>
                              </p:par>
                              <p:par>
                                <p:cTn id="113" presetID="10" presetClass="entr" presetSubtype="0" fill="hold" grpId="0" nodeType="withEffect">
                                  <p:stCondLst>
                                    <p:cond delay="5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par>
                                <p:cTn id="116" presetID="42" presetClass="path" presetSubtype="0" decel="100000" fill="hold" grpId="1" nodeType="withEffect">
                                  <p:stCondLst>
                                    <p:cond delay="50"/>
                                  </p:stCondLst>
                                  <p:childTnLst>
                                    <p:animMotion origin="layout" path="M -4.375E-6 2.96296E-6 L -4.375E-6 0.03541 " pathEditMode="relative" rAng="0" ptsTypes="AA">
                                      <p:cBhvr>
                                        <p:cTn id="117" dur="700" spd="-100000" fill="hold"/>
                                        <p:tgtEl>
                                          <p:spTgt spid="42"/>
                                        </p:tgtEl>
                                        <p:attrNameLst>
                                          <p:attrName>ppt_x</p:attrName>
                                          <p:attrName>ppt_y</p:attrName>
                                        </p:attrNameLst>
                                      </p:cBhvr>
                                      <p:rCtr x="0" y="1759"/>
                                    </p:animMotion>
                                  </p:childTnLst>
                                </p:cTn>
                              </p:par>
                              <p:par>
                                <p:cTn id="118" presetID="10" presetClass="entr" presetSubtype="0" fill="hold" grpId="0" nodeType="withEffect">
                                  <p:stCondLst>
                                    <p:cond delay="5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42" presetClass="path" presetSubtype="0" decel="100000" fill="hold" grpId="1" nodeType="withEffect">
                                  <p:stCondLst>
                                    <p:cond delay="50"/>
                                  </p:stCondLst>
                                  <p:childTnLst>
                                    <p:animMotion origin="layout" path="M -4.375E-6 2.96296E-6 L -4.375E-6 0.03541 " pathEditMode="relative" rAng="0" ptsTypes="AA">
                                      <p:cBhvr>
                                        <p:cTn id="122" dur="700" spd="-100000" fill="hold"/>
                                        <p:tgtEl>
                                          <p:spTgt spid="50"/>
                                        </p:tgtEl>
                                        <p:attrNameLst>
                                          <p:attrName>ppt_x</p:attrName>
                                          <p:attrName>ppt_y</p:attrName>
                                        </p:attrNameLst>
                                      </p:cBhvr>
                                      <p:rCtr x="0" y="1759"/>
                                    </p:animMotion>
                                  </p:childTnLst>
                                </p:cTn>
                              </p:par>
                              <p:par>
                                <p:cTn id="123" presetID="10" presetClass="entr" presetSubtype="0" fill="hold" grpId="0" nodeType="withEffect">
                                  <p:stCondLst>
                                    <p:cond delay="50"/>
                                  </p:stCondLst>
                                  <p:childTnLst>
                                    <p:set>
                                      <p:cBhvr>
                                        <p:cTn id="124" dur="1" fill="hold">
                                          <p:stCondLst>
                                            <p:cond delay="0"/>
                                          </p:stCondLst>
                                        </p:cTn>
                                        <p:tgtEl>
                                          <p:spTgt spid="52"/>
                                        </p:tgtEl>
                                        <p:attrNameLst>
                                          <p:attrName>style.visibility</p:attrName>
                                        </p:attrNameLst>
                                      </p:cBhvr>
                                      <p:to>
                                        <p:strVal val="visible"/>
                                      </p:to>
                                    </p:set>
                                    <p:animEffect transition="in" filter="fade">
                                      <p:cBhvr>
                                        <p:cTn id="125" dur="500"/>
                                        <p:tgtEl>
                                          <p:spTgt spid="52"/>
                                        </p:tgtEl>
                                      </p:cBhvr>
                                    </p:animEffect>
                                  </p:childTnLst>
                                </p:cTn>
                              </p:par>
                              <p:par>
                                <p:cTn id="126" presetID="42" presetClass="path" presetSubtype="0" decel="100000" fill="hold" grpId="1" nodeType="withEffect">
                                  <p:stCondLst>
                                    <p:cond delay="50"/>
                                  </p:stCondLst>
                                  <p:childTnLst>
                                    <p:animMotion origin="layout" path="M -4.375E-6 2.96296E-6 L -4.375E-6 0.03541 " pathEditMode="relative" rAng="0" ptsTypes="AA">
                                      <p:cBhvr>
                                        <p:cTn id="127" dur="700" spd="-100000" fill="hold"/>
                                        <p:tgtEl>
                                          <p:spTgt spid="52"/>
                                        </p:tgtEl>
                                        <p:attrNameLst>
                                          <p:attrName>ppt_x</p:attrName>
                                          <p:attrName>ppt_y</p:attrName>
                                        </p:attrNameLst>
                                      </p:cBhvr>
                                      <p:rCtr x="0" y="1759"/>
                                    </p:animMotion>
                                  </p:childTnLst>
                                </p:cTn>
                              </p:par>
                              <p:par>
                                <p:cTn id="128" presetID="10" presetClass="entr" presetSubtype="0" fill="hold" grpId="0" nodeType="withEffect">
                                  <p:stCondLst>
                                    <p:cond delay="5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par>
                                <p:cTn id="131" presetID="42" presetClass="path" presetSubtype="0" decel="100000" fill="hold" grpId="1" nodeType="withEffect">
                                  <p:stCondLst>
                                    <p:cond delay="50"/>
                                  </p:stCondLst>
                                  <p:childTnLst>
                                    <p:animMotion origin="layout" path="M -4.375E-6 2.96296E-6 L -4.375E-6 0.03541 " pathEditMode="relative" rAng="0" ptsTypes="AA">
                                      <p:cBhvr>
                                        <p:cTn id="132" dur="700" spd="-100000" fill="hold"/>
                                        <p:tgtEl>
                                          <p:spTgt spid="53"/>
                                        </p:tgtEl>
                                        <p:attrNameLst>
                                          <p:attrName>ppt_x</p:attrName>
                                          <p:attrName>ppt_y</p:attrName>
                                        </p:attrNameLst>
                                      </p:cBhvr>
                                      <p:rCtr x="0" y="1759"/>
                                    </p:animMotion>
                                  </p:childTnLst>
                                </p:cTn>
                              </p:par>
                              <p:par>
                                <p:cTn id="133" presetID="10" presetClass="entr" presetSubtype="0" fill="hold" grpId="0" nodeType="withEffect">
                                  <p:stCondLst>
                                    <p:cond delay="5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500"/>
                                        <p:tgtEl>
                                          <p:spTgt spid="57"/>
                                        </p:tgtEl>
                                      </p:cBhvr>
                                    </p:animEffect>
                                  </p:childTnLst>
                                </p:cTn>
                              </p:par>
                              <p:par>
                                <p:cTn id="136" presetID="42" presetClass="path" presetSubtype="0" decel="100000" fill="hold" grpId="1" nodeType="withEffect">
                                  <p:stCondLst>
                                    <p:cond delay="50"/>
                                  </p:stCondLst>
                                  <p:childTnLst>
                                    <p:animMotion origin="layout" path="M -4.375E-6 2.96296E-6 L -4.375E-6 0.03541 " pathEditMode="relative" rAng="0" ptsTypes="AA">
                                      <p:cBhvr>
                                        <p:cTn id="137" dur="700" spd="-100000" fill="hold"/>
                                        <p:tgtEl>
                                          <p:spTgt spid="57"/>
                                        </p:tgtEl>
                                        <p:attrNameLst>
                                          <p:attrName>ppt_x</p:attrName>
                                          <p:attrName>ppt_y</p:attrName>
                                        </p:attrNameLst>
                                      </p:cBhvr>
                                      <p:rCtr x="0" y="1759"/>
                                    </p:animMotion>
                                  </p:childTnLst>
                                </p:cTn>
                              </p:par>
                              <p:par>
                                <p:cTn id="138" presetID="10" presetClass="entr" presetSubtype="0" fill="hold" grpId="0" nodeType="withEffect">
                                  <p:stCondLst>
                                    <p:cond delay="50"/>
                                  </p:stCondLst>
                                  <p:childTnLst>
                                    <p:set>
                                      <p:cBhvr>
                                        <p:cTn id="139" dur="1" fill="hold">
                                          <p:stCondLst>
                                            <p:cond delay="0"/>
                                          </p:stCondLst>
                                        </p:cTn>
                                        <p:tgtEl>
                                          <p:spTgt spid="67"/>
                                        </p:tgtEl>
                                        <p:attrNameLst>
                                          <p:attrName>style.visibility</p:attrName>
                                        </p:attrNameLst>
                                      </p:cBhvr>
                                      <p:to>
                                        <p:strVal val="visible"/>
                                      </p:to>
                                    </p:set>
                                    <p:animEffect transition="in" filter="fade">
                                      <p:cBhvr>
                                        <p:cTn id="140" dur="500"/>
                                        <p:tgtEl>
                                          <p:spTgt spid="67"/>
                                        </p:tgtEl>
                                      </p:cBhvr>
                                    </p:animEffect>
                                  </p:childTnLst>
                                </p:cTn>
                              </p:par>
                              <p:par>
                                <p:cTn id="141" presetID="42" presetClass="path" presetSubtype="0" decel="100000" fill="hold" grpId="1" nodeType="withEffect">
                                  <p:stCondLst>
                                    <p:cond delay="50"/>
                                  </p:stCondLst>
                                  <p:childTnLst>
                                    <p:animMotion origin="layout" path="M -4.375E-6 2.96296E-6 L -4.375E-6 0.03541 " pathEditMode="relative" rAng="0" ptsTypes="AA">
                                      <p:cBhvr>
                                        <p:cTn id="142" dur="700" spd="-100000" fill="hold"/>
                                        <p:tgtEl>
                                          <p:spTgt spid="67"/>
                                        </p:tgtEl>
                                        <p:attrNameLst>
                                          <p:attrName>ppt_x</p:attrName>
                                          <p:attrName>ppt_y</p:attrName>
                                        </p:attrNameLst>
                                      </p:cBhvr>
                                      <p:rCtr x="0" y="1759"/>
                                    </p:animMotion>
                                  </p:childTnLst>
                                </p:cTn>
                              </p:par>
                              <p:par>
                                <p:cTn id="143" presetID="10" presetClass="entr" presetSubtype="0" fill="hold" grpId="0" nodeType="withEffect">
                                  <p:stCondLst>
                                    <p:cond delay="50"/>
                                  </p:stCondLst>
                                  <p:childTnLst>
                                    <p:set>
                                      <p:cBhvr>
                                        <p:cTn id="144" dur="1" fill="hold">
                                          <p:stCondLst>
                                            <p:cond delay="0"/>
                                          </p:stCondLst>
                                        </p:cTn>
                                        <p:tgtEl>
                                          <p:spTgt spid="68"/>
                                        </p:tgtEl>
                                        <p:attrNameLst>
                                          <p:attrName>style.visibility</p:attrName>
                                        </p:attrNameLst>
                                      </p:cBhvr>
                                      <p:to>
                                        <p:strVal val="visible"/>
                                      </p:to>
                                    </p:set>
                                    <p:animEffect transition="in" filter="fade">
                                      <p:cBhvr>
                                        <p:cTn id="145" dur="500"/>
                                        <p:tgtEl>
                                          <p:spTgt spid="68"/>
                                        </p:tgtEl>
                                      </p:cBhvr>
                                    </p:animEffect>
                                  </p:childTnLst>
                                </p:cTn>
                              </p:par>
                              <p:par>
                                <p:cTn id="146" presetID="42" presetClass="path" presetSubtype="0" decel="100000" fill="hold" grpId="1" nodeType="withEffect">
                                  <p:stCondLst>
                                    <p:cond delay="50"/>
                                  </p:stCondLst>
                                  <p:childTnLst>
                                    <p:animMotion origin="layout" path="M -4.375E-6 2.96296E-6 L -4.375E-6 0.03541 " pathEditMode="relative" rAng="0" ptsTypes="AA">
                                      <p:cBhvr>
                                        <p:cTn id="147" dur="700" spd="-100000" fill="hold"/>
                                        <p:tgtEl>
                                          <p:spTgt spid="6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 grpId="0" animBg="1"/>
      <p:bldP spid="3" grpId="1" animBg="1"/>
      <p:bldP spid="4" grpId="0" animBg="1"/>
      <p:bldP spid="4" grpId="1" animBg="1"/>
      <p:bldP spid="5" grpId="0" animBg="1"/>
      <p:bldP spid="5" grpId="1" animBg="1"/>
      <p:bldP spid="7" grpId="0" animBg="1"/>
      <p:bldP spid="7" grpId="1" animBg="1"/>
      <p:bldP spid="8" grpId="0" animBg="1"/>
      <p:bldP spid="8" grpId="1" animBg="1"/>
      <p:bldP spid="11" grpId="0" animBg="1"/>
      <p:bldP spid="11" grpId="1" animBg="1"/>
      <p:bldP spid="13" grpId="0" animBg="1"/>
      <p:bldP spid="13" grpId="1" animBg="1"/>
      <p:bldP spid="14" grpId="0" animBg="1"/>
      <p:bldP spid="14" grpId="1" animBg="1"/>
      <p:bldP spid="25" grpId="0" animBg="1"/>
      <p:bldP spid="25" grpId="1" animBg="1"/>
      <p:bldP spid="26" grpId="0" animBg="1"/>
      <p:bldP spid="26"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50" grpId="0" animBg="1"/>
      <p:bldP spid="50" grpId="1" animBg="1"/>
      <p:bldP spid="52" grpId="0" animBg="1"/>
      <p:bldP spid="52" grpId="1" animBg="1"/>
      <p:bldP spid="53" grpId="0" animBg="1"/>
      <p:bldP spid="53" grpId="1" animBg="1"/>
      <p:bldP spid="57" grpId="0" animBg="1"/>
      <p:bldP spid="57" grpId="1" animBg="1"/>
      <p:bldP spid="67" grpId="0" animBg="1"/>
      <p:bldP spid="67" grpId="1" animBg="1"/>
      <p:bldP spid="68" grpId="0" animBg="1"/>
      <p:bldP spid="6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2E7A-6955-D5C6-5F49-DF185EDC64F8}"/>
            </a:ext>
          </a:extLst>
        </p:cNvPr>
        <p:cNvGrpSpPr/>
        <p:nvPr/>
      </p:nvGrpSpPr>
      <p:grpSpPr>
        <a:xfrm>
          <a:off x="0" y="0"/>
          <a:ext cx="0" cy="0"/>
          <a:chOff x="0" y="0"/>
          <a:chExt cx="0" cy="0"/>
        </a:xfrm>
      </p:grpSpPr>
      <p:sp>
        <p:nvSpPr>
          <p:cNvPr id="55" name="Title 1">
            <a:extLst>
              <a:ext uri="{FF2B5EF4-FFF2-40B4-BE49-F238E27FC236}">
                <a16:creationId xmlns:a16="http://schemas.microsoft.com/office/drawing/2014/main" id="{70E22CC1-7581-94CF-82C9-1727875CE007}"/>
              </a:ext>
            </a:extLst>
          </p:cNvPr>
          <p:cNvSpPr>
            <a:spLocks noGrp="1"/>
          </p:cNvSpPr>
          <p:nvPr>
            <p:ph type="title"/>
          </p:nvPr>
        </p:nvSpPr>
        <p:spPr>
          <a:xfrm>
            <a:off x="586740" y="122663"/>
            <a:ext cx="11018520" cy="553998"/>
          </a:xfrm>
        </p:spPr>
        <p:txBody>
          <a:bodyPr/>
          <a:lstStyle/>
          <a:p>
            <a:pPr algn="ctr"/>
            <a:r>
              <a:rPr lang="en-US" sz="3600" spc="0" dirty="0">
                <a:ln>
                  <a:noFill/>
                </a:ln>
              </a:rPr>
              <a:t>Generative AI Scaling Optimizations</a:t>
            </a:r>
            <a:endParaRPr lang="en-US" dirty="0"/>
          </a:p>
        </p:txBody>
      </p:sp>
      <p:sp>
        <p:nvSpPr>
          <p:cNvPr id="9" name="Rectangle: Rounded Corners 10">
            <a:extLst>
              <a:ext uri="{FF2B5EF4-FFF2-40B4-BE49-F238E27FC236}">
                <a16:creationId xmlns:a16="http://schemas.microsoft.com/office/drawing/2014/main" id="{003EE997-ECBC-C5AD-1B2C-86C67F663562}"/>
              </a:ext>
              <a:ext uri="{C183D7F6-B498-43B3-948B-1728B52AA6E4}">
                <adec:decorative xmlns:adec="http://schemas.microsoft.com/office/drawing/2017/decorative" val="1"/>
              </a:ext>
            </a:extLst>
          </p:cNvPr>
          <p:cNvSpPr/>
          <p:nvPr/>
        </p:nvSpPr>
        <p:spPr bwMode="auto">
          <a:xfrm>
            <a:off x="453483" y="1092013"/>
            <a:ext cx="11285034" cy="5113799"/>
          </a:xfrm>
          <a:prstGeom prst="roundRect">
            <a:avLst>
              <a:gd name="adj" fmla="val 777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9" name="Rectangle: Rounded Corners 74">
            <a:extLst>
              <a:ext uri="{FF2B5EF4-FFF2-40B4-BE49-F238E27FC236}">
                <a16:creationId xmlns:a16="http://schemas.microsoft.com/office/drawing/2014/main" id="{36E1AA0A-7852-7650-0855-C0A4ED25EB82}"/>
              </a:ext>
            </a:extLst>
          </p:cNvPr>
          <p:cNvSpPr/>
          <p:nvPr/>
        </p:nvSpPr>
        <p:spPr>
          <a:xfrm>
            <a:off x="1303720" y="860044"/>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12" name="Rounded Rectangle 11">
            <a:extLst>
              <a:ext uri="{FF2B5EF4-FFF2-40B4-BE49-F238E27FC236}">
                <a16:creationId xmlns:a16="http://schemas.microsoft.com/office/drawing/2014/main" id="{35C0599D-7C4A-96BB-AC88-A54A56544E0F}"/>
              </a:ext>
            </a:extLst>
          </p:cNvPr>
          <p:cNvSpPr/>
          <p:nvPr/>
        </p:nvSpPr>
        <p:spPr>
          <a:xfrm>
            <a:off x="811306" y="1577955"/>
            <a:ext cx="3015301" cy="4382530"/>
          </a:xfrm>
          <a:prstGeom prst="roundRect">
            <a:avLst/>
          </a:prstGeom>
          <a:ln w="19050" cap="rnd">
            <a:gradFill flip="none" rotWithShape="1">
              <a:gsLst>
                <a:gs pos="0">
                  <a:srgbClr val="9CEBFF"/>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20" name="Rectangle: Rounded Corners 74">
            <a:extLst>
              <a:ext uri="{FF2B5EF4-FFF2-40B4-BE49-F238E27FC236}">
                <a16:creationId xmlns:a16="http://schemas.microsoft.com/office/drawing/2014/main" id="{21348611-4EC8-658A-1D22-847613C3E0C6}"/>
              </a:ext>
            </a:extLst>
          </p:cNvPr>
          <p:cNvSpPr/>
          <p:nvPr/>
        </p:nvSpPr>
        <p:spPr>
          <a:xfrm>
            <a:off x="5057041" y="850537"/>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21" name="Rectangle: Rounded Corners 74">
            <a:extLst>
              <a:ext uri="{FF2B5EF4-FFF2-40B4-BE49-F238E27FC236}">
                <a16:creationId xmlns:a16="http://schemas.microsoft.com/office/drawing/2014/main" id="{4877972B-9693-E234-E514-9720E26345A3}"/>
              </a:ext>
            </a:extLst>
          </p:cNvPr>
          <p:cNvSpPr/>
          <p:nvPr/>
        </p:nvSpPr>
        <p:spPr>
          <a:xfrm>
            <a:off x="8810362" y="840597"/>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2" name="Rounded Rectangle 1">
            <a:extLst>
              <a:ext uri="{FF2B5EF4-FFF2-40B4-BE49-F238E27FC236}">
                <a16:creationId xmlns:a16="http://schemas.microsoft.com/office/drawing/2014/main" id="{8DEB3FCB-877A-5090-2D6F-6279AE669B35}"/>
              </a:ext>
            </a:extLst>
          </p:cNvPr>
          <p:cNvSpPr/>
          <p:nvPr/>
        </p:nvSpPr>
        <p:spPr>
          <a:xfrm>
            <a:off x="4588349" y="1540132"/>
            <a:ext cx="3015301" cy="4420353"/>
          </a:xfrm>
          <a:prstGeom prst="roundRect">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1A5D8D4B-899A-CE2B-1BAD-19FD8A6584E5}"/>
              </a:ext>
            </a:extLst>
          </p:cNvPr>
          <p:cNvSpPr/>
          <p:nvPr/>
        </p:nvSpPr>
        <p:spPr>
          <a:xfrm>
            <a:off x="8339992" y="1540132"/>
            <a:ext cx="3015301" cy="4420353"/>
          </a:xfrm>
          <a:prstGeom prst="roundRect">
            <a:avLst/>
          </a:prstGeom>
          <a:ln w="19050" cap="rnd">
            <a:gradFill flip="none" rotWithShape="1">
              <a:gsLst>
                <a:gs pos="0">
                  <a:srgbClr val="07641D"/>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0" name="Rectangle: Rounded Corners 74">
            <a:extLst>
              <a:ext uri="{FF2B5EF4-FFF2-40B4-BE49-F238E27FC236}">
                <a16:creationId xmlns:a16="http://schemas.microsoft.com/office/drawing/2014/main" id="{19BFB768-72EA-C5CB-3A3D-0470B0037A9E}"/>
              </a:ext>
            </a:extLst>
          </p:cNvPr>
          <p:cNvSpPr/>
          <p:nvPr/>
        </p:nvSpPr>
        <p:spPr>
          <a:xfrm>
            <a:off x="4773463" y="1951564"/>
            <a:ext cx="6429658"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Generative AI Model &amp; Provider Selection (*)</a:t>
            </a:r>
          </a:p>
        </p:txBody>
      </p:sp>
      <p:sp>
        <p:nvSpPr>
          <p:cNvPr id="15" name="Rectangle: Rounded Corners 74">
            <a:extLst>
              <a:ext uri="{FF2B5EF4-FFF2-40B4-BE49-F238E27FC236}">
                <a16:creationId xmlns:a16="http://schemas.microsoft.com/office/drawing/2014/main" id="{FFC8CDF7-0691-BC09-D9C3-55D826B2C522}"/>
              </a:ext>
            </a:extLst>
          </p:cNvPr>
          <p:cNvSpPr/>
          <p:nvPr/>
        </p:nvSpPr>
        <p:spPr>
          <a:xfrm>
            <a:off x="1048042" y="2344424"/>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Optimization</a:t>
            </a:r>
          </a:p>
        </p:txBody>
      </p:sp>
      <p:sp>
        <p:nvSpPr>
          <p:cNvPr id="16" name="Rectangle: Rounded Corners 74">
            <a:extLst>
              <a:ext uri="{FF2B5EF4-FFF2-40B4-BE49-F238E27FC236}">
                <a16:creationId xmlns:a16="http://schemas.microsoft.com/office/drawing/2014/main" id="{282EF321-71C4-5F0A-C8CC-E98E7B896B2F}"/>
              </a:ext>
            </a:extLst>
          </p:cNvPr>
          <p:cNvSpPr/>
          <p:nvPr/>
        </p:nvSpPr>
        <p:spPr>
          <a:xfrm>
            <a:off x="1026045" y="279371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(API) Parameters</a:t>
            </a:r>
          </a:p>
        </p:txBody>
      </p:sp>
      <p:sp>
        <p:nvSpPr>
          <p:cNvPr id="17" name="Rectangle: Rounded Corners 74">
            <a:extLst>
              <a:ext uri="{FF2B5EF4-FFF2-40B4-BE49-F238E27FC236}">
                <a16:creationId xmlns:a16="http://schemas.microsoft.com/office/drawing/2014/main" id="{F9D5E9AE-CA52-90C7-27F4-1F94F8B88BCC}"/>
              </a:ext>
            </a:extLst>
          </p:cNvPr>
          <p:cNvSpPr/>
          <p:nvPr/>
        </p:nvSpPr>
        <p:spPr>
          <a:xfrm>
            <a:off x="1001554" y="3689847"/>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RAG (*)</a:t>
            </a:r>
          </a:p>
        </p:txBody>
      </p:sp>
      <p:sp>
        <p:nvSpPr>
          <p:cNvPr id="18" name="Rectangle: Rounded Corners 74">
            <a:extLst>
              <a:ext uri="{FF2B5EF4-FFF2-40B4-BE49-F238E27FC236}">
                <a16:creationId xmlns:a16="http://schemas.microsoft.com/office/drawing/2014/main" id="{876189DD-EBC9-1210-5A1C-7E2B4821C9A6}"/>
              </a:ext>
            </a:extLst>
          </p:cNvPr>
          <p:cNvSpPr/>
          <p:nvPr/>
        </p:nvSpPr>
        <p:spPr>
          <a:xfrm>
            <a:off x="1001553" y="413789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Azure AI Groundedness (*)</a:t>
            </a:r>
          </a:p>
        </p:txBody>
      </p:sp>
      <p:sp>
        <p:nvSpPr>
          <p:cNvPr id="22" name="Rectangle: Rounded Corners 74">
            <a:extLst>
              <a:ext uri="{FF2B5EF4-FFF2-40B4-BE49-F238E27FC236}">
                <a16:creationId xmlns:a16="http://schemas.microsoft.com/office/drawing/2014/main" id="{5FA2A01D-FF36-7C32-231E-401847B1DF3E}"/>
              </a:ext>
            </a:extLst>
          </p:cNvPr>
          <p:cNvSpPr/>
          <p:nvPr/>
        </p:nvSpPr>
        <p:spPr>
          <a:xfrm>
            <a:off x="1001550" y="459036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Evaluation Driven Dev (*)</a:t>
            </a:r>
          </a:p>
        </p:txBody>
      </p:sp>
      <p:sp>
        <p:nvSpPr>
          <p:cNvPr id="23" name="Rectangle: Rounded Corners 74">
            <a:extLst>
              <a:ext uri="{FF2B5EF4-FFF2-40B4-BE49-F238E27FC236}">
                <a16:creationId xmlns:a16="http://schemas.microsoft.com/office/drawing/2014/main" id="{B5EA4ECE-6E64-3DAD-9EA6-FF703DB62C33}"/>
              </a:ext>
            </a:extLst>
          </p:cNvPr>
          <p:cNvSpPr/>
          <p:nvPr/>
        </p:nvSpPr>
        <p:spPr>
          <a:xfrm>
            <a:off x="989139" y="503462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OpenAI Logprobs</a:t>
            </a:r>
          </a:p>
        </p:txBody>
      </p:sp>
      <p:sp>
        <p:nvSpPr>
          <p:cNvPr id="24" name="Rectangle: Rounded Corners 74">
            <a:extLst>
              <a:ext uri="{FF2B5EF4-FFF2-40B4-BE49-F238E27FC236}">
                <a16:creationId xmlns:a16="http://schemas.microsoft.com/office/drawing/2014/main" id="{7A29DE19-1334-6C41-065F-ED8383AFD3FB}"/>
              </a:ext>
            </a:extLst>
          </p:cNvPr>
          <p:cNvSpPr/>
          <p:nvPr/>
        </p:nvSpPr>
        <p:spPr>
          <a:xfrm>
            <a:off x="989138" y="5486458"/>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Fine-Tuning (*)</a:t>
            </a:r>
          </a:p>
        </p:txBody>
      </p:sp>
      <p:sp>
        <p:nvSpPr>
          <p:cNvPr id="27" name="Rectangle: Rounded Corners 74">
            <a:extLst>
              <a:ext uri="{FF2B5EF4-FFF2-40B4-BE49-F238E27FC236}">
                <a16:creationId xmlns:a16="http://schemas.microsoft.com/office/drawing/2014/main" id="{585667FF-E2A8-4495-7384-46AA292D731C}"/>
              </a:ext>
            </a:extLst>
          </p:cNvPr>
          <p:cNvSpPr/>
          <p:nvPr/>
        </p:nvSpPr>
        <p:spPr>
          <a:xfrm>
            <a:off x="4773464" y="2348089"/>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Model Deployment Types (*)</a:t>
            </a:r>
          </a:p>
        </p:txBody>
      </p:sp>
      <p:sp>
        <p:nvSpPr>
          <p:cNvPr id="33" name="Rectangle: Rounded Corners 74">
            <a:extLst>
              <a:ext uri="{FF2B5EF4-FFF2-40B4-BE49-F238E27FC236}">
                <a16:creationId xmlns:a16="http://schemas.microsoft.com/office/drawing/2014/main" id="{9DE38B26-D470-0F57-11CF-3FE121DACC49}"/>
              </a:ext>
            </a:extLst>
          </p:cNvPr>
          <p:cNvSpPr/>
          <p:nvPr/>
        </p:nvSpPr>
        <p:spPr>
          <a:xfrm>
            <a:off x="4773464" y="2799274"/>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Input (Prompt) Tokens</a:t>
            </a:r>
          </a:p>
        </p:txBody>
      </p:sp>
      <p:sp>
        <p:nvSpPr>
          <p:cNvPr id="34" name="Rectangle: Rounded Corners 74">
            <a:extLst>
              <a:ext uri="{FF2B5EF4-FFF2-40B4-BE49-F238E27FC236}">
                <a16:creationId xmlns:a16="http://schemas.microsoft.com/office/drawing/2014/main" id="{FE06B38E-E346-60B5-FF95-6FC0089E857B}"/>
              </a:ext>
            </a:extLst>
          </p:cNvPr>
          <p:cNvSpPr/>
          <p:nvPr/>
        </p:nvSpPr>
        <p:spPr>
          <a:xfrm>
            <a:off x="4773464" y="3238913"/>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Output Tokens</a:t>
            </a:r>
          </a:p>
        </p:txBody>
      </p:sp>
      <p:sp>
        <p:nvSpPr>
          <p:cNvPr id="35" name="Rectangle: Rounded Corners 74">
            <a:extLst>
              <a:ext uri="{FF2B5EF4-FFF2-40B4-BE49-F238E27FC236}">
                <a16:creationId xmlns:a16="http://schemas.microsoft.com/office/drawing/2014/main" id="{BD945EE5-518C-029A-6198-131F973C4054}"/>
              </a:ext>
            </a:extLst>
          </p:cNvPr>
          <p:cNvSpPr/>
          <p:nvPr/>
        </p:nvSpPr>
        <p:spPr>
          <a:xfrm>
            <a:off x="4773463" y="3689847"/>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Prompt Caching (OpenAI API)</a:t>
            </a:r>
          </a:p>
        </p:txBody>
      </p:sp>
      <p:sp>
        <p:nvSpPr>
          <p:cNvPr id="43" name="Rectangle: Rounded Corners 74">
            <a:extLst>
              <a:ext uri="{FF2B5EF4-FFF2-40B4-BE49-F238E27FC236}">
                <a16:creationId xmlns:a16="http://schemas.microsoft.com/office/drawing/2014/main" id="{A4343D02-1C91-1331-0CA7-45CD2C5DD152}"/>
              </a:ext>
            </a:extLst>
          </p:cNvPr>
          <p:cNvSpPr/>
          <p:nvPr/>
        </p:nvSpPr>
        <p:spPr>
          <a:xfrm>
            <a:off x="4790068" y="4146770"/>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Transformer KV Caching (OpenAI)</a:t>
            </a:r>
          </a:p>
        </p:txBody>
      </p:sp>
      <p:sp>
        <p:nvSpPr>
          <p:cNvPr id="44" name="Rectangle: Rounded Corners 74">
            <a:extLst>
              <a:ext uri="{FF2B5EF4-FFF2-40B4-BE49-F238E27FC236}">
                <a16:creationId xmlns:a16="http://schemas.microsoft.com/office/drawing/2014/main" id="{07FDB5FF-97C5-1CB4-4DAD-7DF37FA57A18}"/>
              </a:ext>
            </a:extLst>
          </p:cNvPr>
          <p:cNvSpPr/>
          <p:nvPr/>
        </p:nvSpPr>
        <p:spPr>
          <a:xfrm>
            <a:off x="4790068" y="4580339"/>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To Completion Ratio</a:t>
            </a:r>
          </a:p>
        </p:txBody>
      </p:sp>
      <p:sp>
        <p:nvSpPr>
          <p:cNvPr id="45" name="Rectangle: Rounded Corners 74">
            <a:extLst>
              <a:ext uri="{FF2B5EF4-FFF2-40B4-BE49-F238E27FC236}">
                <a16:creationId xmlns:a16="http://schemas.microsoft.com/office/drawing/2014/main" id="{7359D2ED-32FF-5EF6-F521-4B3CF2E83994}"/>
              </a:ext>
            </a:extLst>
          </p:cNvPr>
          <p:cNvSpPr/>
          <p:nvPr/>
        </p:nvSpPr>
        <p:spPr>
          <a:xfrm>
            <a:off x="4773463" y="5021730"/>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Authoritative GenAI Responses (*)</a:t>
            </a:r>
          </a:p>
        </p:txBody>
      </p:sp>
      <p:sp>
        <p:nvSpPr>
          <p:cNvPr id="46" name="Rectangle: Rounded Corners 74">
            <a:extLst>
              <a:ext uri="{FF2B5EF4-FFF2-40B4-BE49-F238E27FC236}">
                <a16:creationId xmlns:a16="http://schemas.microsoft.com/office/drawing/2014/main" id="{1A6A5AFE-87E6-659D-03ED-E8750100ABD4}"/>
              </a:ext>
            </a:extLst>
          </p:cNvPr>
          <p:cNvSpPr/>
          <p:nvPr/>
        </p:nvSpPr>
        <p:spPr>
          <a:xfrm>
            <a:off x="4790068" y="5463121"/>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Request Orchestration (*)</a:t>
            </a:r>
          </a:p>
        </p:txBody>
      </p:sp>
      <p:sp>
        <p:nvSpPr>
          <p:cNvPr id="47" name="Rectangle: Rounded Corners 74">
            <a:extLst>
              <a:ext uri="{FF2B5EF4-FFF2-40B4-BE49-F238E27FC236}">
                <a16:creationId xmlns:a16="http://schemas.microsoft.com/office/drawing/2014/main" id="{0FF5243A-D959-79D5-431E-05016A3A6D7C}"/>
              </a:ext>
            </a:extLst>
          </p:cNvPr>
          <p:cNvSpPr/>
          <p:nvPr/>
        </p:nvSpPr>
        <p:spPr>
          <a:xfrm>
            <a:off x="8529335" y="4142278"/>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Lifecycle Management (*)</a:t>
            </a:r>
          </a:p>
        </p:txBody>
      </p:sp>
      <p:sp>
        <p:nvSpPr>
          <p:cNvPr id="48" name="Rectangle: Rounded Corners 74">
            <a:extLst>
              <a:ext uri="{FF2B5EF4-FFF2-40B4-BE49-F238E27FC236}">
                <a16:creationId xmlns:a16="http://schemas.microsoft.com/office/drawing/2014/main" id="{EA982052-19DE-3A7E-D2AD-E608D925487A}"/>
              </a:ext>
            </a:extLst>
          </p:cNvPr>
          <p:cNvSpPr/>
          <p:nvPr/>
        </p:nvSpPr>
        <p:spPr>
          <a:xfrm>
            <a:off x="8529334" y="4576484"/>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Partner Management (*)</a:t>
            </a:r>
          </a:p>
        </p:txBody>
      </p:sp>
      <p:sp>
        <p:nvSpPr>
          <p:cNvPr id="49" name="Rectangle: Rounded Corners 74">
            <a:extLst>
              <a:ext uri="{FF2B5EF4-FFF2-40B4-BE49-F238E27FC236}">
                <a16:creationId xmlns:a16="http://schemas.microsoft.com/office/drawing/2014/main" id="{1D032456-BBC2-D8EF-BDAF-B00165A25C23}"/>
              </a:ext>
            </a:extLst>
          </p:cNvPr>
          <p:cNvSpPr/>
          <p:nvPr/>
        </p:nvSpPr>
        <p:spPr>
          <a:xfrm>
            <a:off x="8529334" y="5028915"/>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Platform Strategy (*)</a:t>
            </a:r>
          </a:p>
        </p:txBody>
      </p:sp>
      <p:sp>
        <p:nvSpPr>
          <p:cNvPr id="51" name="Oval 50">
            <a:extLst>
              <a:ext uri="{FF2B5EF4-FFF2-40B4-BE49-F238E27FC236}">
                <a16:creationId xmlns:a16="http://schemas.microsoft.com/office/drawing/2014/main" id="{752E6338-F3C4-00CE-125D-D5D0CAE59703}"/>
              </a:ext>
              <a:ext uri="{C183D7F6-B498-43B3-948B-1728B52AA6E4}">
                <adec:decorative xmlns:adec="http://schemas.microsoft.com/office/drawing/2017/decorative" val="1"/>
              </a:ext>
            </a:extLst>
          </p:cNvPr>
          <p:cNvSpPr/>
          <p:nvPr/>
        </p:nvSpPr>
        <p:spPr bwMode="auto">
          <a:xfrm>
            <a:off x="1091976" y="739722"/>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B139699B-5C09-C3ED-E251-EEB0B30E50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6197" y="820501"/>
            <a:ext cx="531222" cy="531222"/>
          </a:xfrm>
          <a:prstGeom prst="rect">
            <a:avLst/>
          </a:prstGeom>
        </p:spPr>
      </p:pic>
      <p:sp>
        <p:nvSpPr>
          <p:cNvPr id="56" name="Oval 55">
            <a:extLst>
              <a:ext uri="{FF2B5EF4-FFF2-40B4-BE49-F238E27FC236}">
                <a16:creationId xmlns:a16="http://schemas.microsoft.com/office/drawing/2014/main" id="{E353EED4-378E-32E9-4229-6D06BCAA7D71}"/>
              </a:ext>
              <a:ext uri="{C183D7F6-B498-43B3-948B-1728B52AA6E4}">
                <adec:decorative xmlns:adec="http://schemas.microsoft.com/office/drawing/2017/decorative" val="1"/>
              </a:ext>
            </a:extLst>
          </p:cNvPr>
          <p:cNvSpPr/>
          <p:nvPr/>
        </p:nvSpPr>
        <p:spPr bwMode="auto">
          <a:xfrm>
            <a:off x="4831006" y="739722"/>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2" name="Graphic 61" descr="Stopwatch 75% with solid fill">
            <a:extLst>
              <a:ext uri="{FF2B5EF4-FFF2-40B4-BE49-F238E27FC236}">
                <a16:creationId xmlns:a16="http://schemas.microsoft.com/office/drawing/2014/main" id="{00CFFC4F-3ACC-B419-E66B-C6AEA3FE2D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3560" y="779082"/>
            <a:ext cx="576178" cy="576178"/>
          </a:xfrm>
          <a:prstGeom prst="rect">
            <a:avLst/>
          </a:prstGeom>
        </p:spPr>
      </p:pic>
      <p:sp>
        <p:nvSpPr>
          <p:cNvPr id="65" name="Oval 64">
            <a:extLst>
              <a:ext uri="{FF2B5EF4-FFF2-40B4-BE49-F238E27FC236}">
                <a16:creationId xmlns:a16="http://schemas.microsoft.com/office/drawing/2014/main" id="{064630D2-E08C-F0BF-5FBE-1F6BDD3BE98F}"/>
              </a:ext>
              <a:ext uri="{C183D7F6-B498-43B3-948B-1728B52AA6E4}">
                <adec:decorative xmlns:adec="http://schemas.microsoft.com/office/drawing/2017/decorative" val="1"/>
              </a:ext>
            </a:extLst>
          </p:cNvPr>
          <p:cNvSpPr/>
          <p:nvPr/>
        </p:nvSpPr>
        <p:spPr bwMode="auto">
          <a:xfrm>
            <a:off x="8616917" y="743613"/>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4" name="Graphic 63" descr="Dollar with solid fill">
            <a:extLst>
              <a:ext uri="{FF2B5EF4-FFF2-40B4-BE49-F238E27FC236}">
                <a16:creationId xmlns:a16="http://schemas.microsoft.com/office/drawing/2014/main" id="{D33DD951-2E2A-20E8-0885-A9B5F592AC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40993" y="877377"/>
            <a:ext cx="458533" cy="458533"/>
          </a:xfrm>
          <a:prstGeom prst="rect">
            <a:avLst/>
          </a:prstGeom>
        </p:spPr>
      </p:pic>
      <p:sp>
        <p:nvSpPr>
          <p:cNvPr id="69" name="AutoShape 6">
            <a:extLst>
              <a:ext uri="{FF2B5EF4-FFF2-40B4-BE49-F238E27FC236}">
                <a16:creationId xmlns:a16="http://schemas.microsoft.com/office/drawing/2014/main" id="{09690D92-6372-9018-CE32-11A731027833}"/>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E4ACA1C9-9D60-F4E9-1A82-1DD48FC6011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72" name="Rectangle: Rounded Corners 74">
            <a:extLst>
              <a:ext uri="{FF2B5EF4-FFF2-40B4-BE49-F238E27FC236}">
                <a16:creationId xmlns:a16="http://schemas.microsoft.com/office/drawing/2014/main" id="{CAC817D4-F8E9-9B46-5EAB-D42467E1DC80}"/>
              </a:ext>
            </a:extLst>
          </p:cNvPr>
          <p:cNvSpPr/>
          <p:nvPr/>
        </p:nvSpPr>
        <p:spPr>
          <a:xfrm>
            <a:off x="1048042" y="1934817"/>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Generative AI Model Selection (*)</a:t>
            </a:r>
          </a:p>
        </p:txBody>
      </p:sp>
      <p:sp>
        <p:nvSpPr>
          <p:cNvPr id="73" name="Rectangle: Rounded Corners 74">
            <a:extLst>
              <a:ext uri="{FF2B5EF4-FFF2-40B4-BE49-F238E27FC236}">
                <a16:creationId xmlns:a16="http://schemas.microsoft.com/office/drawing/2014/main" id="{BCE9BDC9-9FAB-E480-5616-6362EF17AF97}"/>
              </a:ext>
            </a:extLst>
          </p:cNvPr>
          <p:cNvSpPr/>
          <p:nvPr/>
        </p:nvSpPr>
        <p:spPr>
          <a:xfrm>
            <a:off x="1026045" y="324012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Shorter Model Context Windows</a:t>
            </a:r>
          </a:p>
        </p:txBody>
      </p:sp>
      <p:sp>
        <p:nvSpPr>
          <p:cNvPr id="4" name="TextBox 3">
            <a:extLst>
              <a:ext uri="{FF2B5EF4-FFF2-40B4-BE49-F238E27FC236}">
                <a16:creationId xmlns:a16="http://schemas.microsoft.com/office/drawing/2014/main" id="{6D9A5054-D0EA-8E07-8F61-2535D01BD728}"/>
              </a:ext>
            </a:extLst>
          </p:cNvPr>
          <p:cNvSpPr txBox="1"/>
          <p:nvPr/>
        </p:nvSpPr>
        <p:spPr>
          <a:xfrm>
            <a:off x="453481" y="6405649"/>
            <a:ext cx="9509225" cy="338554"/>
          </a:xfrm>
          <a:prstGeom prst="rect">
            <a:avLst/>
          </a:prstGeom>
          <a:noFill/>
        </p:spPr>
        <p:txBody>
          <a:bodyPr wrap="square">
            <a:spAutoFit/>
          </a:bodyPr>
          <a:lstStyle/>
          <a:p>
            <a:r>
              <a:rPr lang="en-US" sz="1600" dirty="0">
                <a:solidFill>
                  <a:schemeClr val="bg1">
                    <a:lumMod val="50000"/>
                    <a:lumOff val="50000"/>
                  </a:schemeClr>
                </a:solidFill>
                <a:cs typeface="Segoe UI Semibold"/>
              </a:rPr>
              <a:t>* Identified items available for additional and advanced optimizations on the Microsoft AI platforms</a:t>
            </a:r>
            <a:endParaRPr lang="en-US" dirty="0">
              <a:solidFill>
                <a:schemeClr val="bg1">
                  <a:lumMod val="50000"/>
                  <a:lumOff val="50000"/>
                </a:schemeClr>
              </a:solidFill>
            </a:endParaRPr>
          </a:p>
        </p:txBody>
      </p:sp>
    </p:spTree>
    <p:extLst>
      <p:ext uri="{BB962C8B-B14F-4D97-AF65-F5344CB8AC3E}">
        <p14:creationId xmlns:p14="http://schemas.microsoft.com/office/powerpoint/2010/main" val="1173496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50"/>
                                  </p:stCondLst>
                                  <p:childTnLst>
                                    <p:animMotion origin="layout" path="M -4.375E-6 2.96296E-6 L -4.375E-6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4.375E-6 -1.48148E-6 L -4.37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4.79167E-6 2.22222E-6 L 4.79167E-6 0.03541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350"/>
                                  </p:stCondLst>
                                  <p:childTnLst>
                                    <p:animMotion origin="layout" path="M 3.75E-6 2.96296E-6 L 3.7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100"/>
                                  </p:stCondLst>
                                  <p:childTnLst>
                                    <p:animMotion origin="layout" path="M -4.375E-6 -1.48148E-6 L -4.375E-6 0.03542 " pathEditMode="relative" rAng="0" ptsTypes="AA">
                                      <p:cBhvr>
                                        <p:cTn id="37" dur="700" spd="-100000" fill="hold"/>
                                        <p:tgtEl>
                                          <p:spTgt spid="2"/>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grpId="1" nodeType="withEffect">
                                  <p:stCondLst>
                                    <p:cond delay="100"/>
                                  </p:stCondLst>
                                  <p:childTnLst>
                                    <p:animMotion origin="layout" path="M -4.375E-6 -1.48148E-6 L -4.375E-6 0.03542 " pathEditMode="relative" rAng="0" ptsTypes="AA">
                                      <p:cBhvr>
                                        <p:cTn id="42" dur="700" spd="-100000" fill="hold"/>
                                        <p:tgtEl>
                                          <p:spTgt spid="6"/>
                                        </p:tgtEl>
                                        <p:attrNameLst>
                                          <p:attrName>ppt_x</p:attrName>
                                          <p:attrName>ppt_y</p:attrName>
                                        </p:attrNameLst>
                                      </p:cBhvr>
                                      <p:rCtr x="0" y="1759"/>
                                    </p:animMotion>
                                  </p:childTnLst>
                                </p:cTn>
                              </p:par>
                              <p:par>
                                <p:cTn id="43" presetID="10" presetClass="entr" presetSubtype="0" fill="hold" grpId="0" nodeType="withEffect">
                                  <p:stCondLst>
                                    <p:cond delay="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50"/>
                                  </p:stCondLst>
                                  <p:childTnLst>
                                    <p:animMotion origin="layout" path="M -4.375E-6 2.96296E-6 L -4.375E-6 0.03541 " pathEditMode="relative" rAng="0" ptsTypes="AA">
                                      <p:cBhvr>
                                        <p:cTn id="47" dur="700" spd="-100000" fill="hold"/>
                                        <p:tgtEl>
                                          <p:spTgt spid="10"/>
                                        </p:tgtEl>
                                        <p:attrNameLst>
                                          <p:attrName>ppt_x</p:attrName>
                                          <p:attrName>ppt_y</p:attrName>
                                        </p:attrNameLst>
                                      </p:cBhvr>
                                      <p:rCtr x="0" y="1759"/>
                                    </p:animMotion>
                                  </p:childTnLst>
                                </p:cTn>
                              </p:par>
                              <p:par>
                                <p:cTn id="48" presetID="10" presetClass="entr" presetSubtype="0" fill="hold" grpId="0" nodeType="withEffect">
                                  <p:stCondLst>
                                    <p:cond delay="5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42" presetClass="path" presetSubtype="0" decel="100000" fill="hold" grpId="1" nodeType="withEffect">
                                  <p:stCondLst>
                                    <p:cond delay="50"/>
                                  </p:stCondLst>
                                  <p:childTnLst>
                                    <p:animMotion origin="layout" path="M -4.375E-6 2.96296E-6 L -4.375E-6 0.03541 " pathEditMode="relative" rAng="0" ptsTypes="AA">
                                      <p:cBhvr>
                                        <p:cTn id="52" dur="700" spd="-100000" fill="hold"/>
                                        <p:tgtEl>
                                          <p:spTgt spid="15"/>
                                        </p:tgtEl>
                                        <p:attrNameLst>
                                          <p:attrName>ppt_x</p:attrName>
                                          <p:attrName>ppt_y</p:attrName>
                                        </p:attrNameLst>
                                      </p:cBhvr>
                                      <p:rCtr x="0" y="1759"/>
                                    </p:animMotion>
                                  </p:childTnLst>
                                </p:cTn>
                              </p:par>
                              <p:par>
                                <p:cTn id="53" presetID="10" presetClass="entr" presetSubtype="0" fill="hold" grpId="0" nodeType="withEffect">
                                  <p:stCondLst>
                                    <p:cond delay="5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path" presetSubtype="0" decel="100000" fill="hold" grpId="1" nodeType="withEffect">
                                  <p:stCondLst>
                                    <p:cond delay="50"/>
                                  </p:stCondLst>
                                  <p:childTnLst>
                                    <p:animMotion origin="layout" path="M -4.375E-6 2.96296E-6 L -4.375E-6 0.03541 " pathEditMode="relative" rAng="0" ptsTypes="AA">
                                      <p:cBhvr>
                                        <p:cTn id="57" dur="700" spd="-100000" fill="hold"/>
                                        <p:tgtEl>
                                          <p:spTgt spid="16"/>
                                        </p:tgtEl>
                                        <p:attrNameLst>
                                          <p:attrName>ppt_x</p:attrName>
                                          <p:attrName>ppt_y</p:attrName>
                                        </p:attrNameLst>
                                      </p:cBhvr>
                                      <p:rCtr x="0" y="1759"/>
                                    </p:animMotion>
                                  </p:childTnLst>
                                </p:cTn>
                              </p:par>
                              <p:par>
                                <p:cTn id="58" presetID="10" presetClass="entr" presetSubtype="0" fill="hold" grpId="0" nodeType="with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decel="100000" fill="hold" grpId="1" nodeType="withEffect">
                                  <p:stCondLst>
                                    <p:cond delay="50"/>
                                  </p:stCondLst>
                                  <p:childTnLst>
                                    <p:animMotion origin="layout" path="M -4.375E-6 2.96296E-6 L -4.375E-6 0.03541 " pathEditMode="relative" rAng="0" ptsTypes="AA">
                                      <p:cBhvr>
                                        <p:cTn id="62" dur="700" spd="-100000" fill="hold"/>
                                        <p:tgtEl>
                                          <p:spTgt spid="17"/>
                                        </p:tgtEl>
                                        <p:attrNameLst>
                                          <p:attrName>ppt_x</p:attrName>
                                          <p:attrName>ppt_y</p:attrName>
                                        </p:attrNameLst>
                                      </p:cBhvr>
                                      <p:rCtr x="0" y="1759"/>
                                    </p:animMotion>
                                  </p:childTnLst>
                                </p:cTn>
                              </p:par>
                              <p:par>
                                <p:cTn id="63" presetID="10" presetClass="entr" presetSubtype="0" fill="hold" grpId="0" nodeType="withEffect">
                                  <p:stCondLst>
                                    <p:cond delay="5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42" presetClass="path" presetSubtype="0" decel="100000" fill="hold" grpId="1" nodeType="withEffect">
                                  <p:stCondLst>
                                    <p:cond delay="50"/>
                                  </p:stCondLst>
                                  <p:childTnLst>
                                    <p:animMotion origin="layout" path="M -4.375E-6 2.96296E-6 L -4.375E-6 0.03541 " pathEditMode="relative" rAng="0" ptsTypes="AA">
                                      <p:cBhvr>
                                        <p:cTn id="67" dur="700" spd="-100000" fill="hold"/>
                                        <p:tgtEl>
                                          <p:spTgt spid="18"/>
                                        </p:tgtEl>
                                        <p:attrNameLst>
                                          <p:attrName>ppt_x</p:attrName>
                                          <p:attrName>ppt_y</p:attrName>
                                        </p:attrNameLst>
                                      </p:cBhvr>
                                      <p:rCtr x="0" y="1759"/>
                                    </p:animMotion>
                                  </p:childTnLst>
                                </p:cTn>
                              </p:par>
                              <p:par>
                                <p:cTn id="68" presetID="10" presetClass="entr" presetSubtype="0" fill="hold" grpId="0" nodeType="withEffect">
                                  <p:stCondLst>
                                    <p:cond delay="5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42" presetClass="path" presetSubtype="0" decel="100000" fill="hold" grpId="1" nodeType="withEffect">
                                  <p:stCondLst>
                                    <p:cond delay="50"/>
                                  </p:stCondLst>
                                  <p:childTnLst>
                                    <p:animMotion origin="layout" path="M -4.375E-6 2.96296E-6 L -4.375E-6 0.03541 " pathEditMode="relative" rAng="0" ptsTypes="AA">
                                      <p:cBhvr>
                                        <p:cTn id="72" dur="700" spd="-100000" fill="hold"/>
                                        <p:tgtEl>
                                          <p:spTgt spid="22"/>
                                        </p:tgtEl>
                                        <p:attrNameLst>
                                          <p:attrName>ppt_x</p:attrName>
                                          <p:attrName>ppt_y</p:attrName>
                                        </p:attrNameLst>
                                      </p:cBhvr>
                                      <p:rCtr x="0" y="1759"/>
                                    </p:animMotion>
                                  </p:childTnLst>
                                </p:cTn>
                              </p:par>
                              <p:par>
                                <p:cTn id="73" presetID="10" presetClass="entr" presetSubtype="0" fill="hold" grpId="0" nodeType="withEffect">
                                  <p:stCondLst>
                                    <p:cond delay="5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42" presetClass="path" presetSubtype="0" decel="100000" fill="hold" grpId="1" nodeType="withEffect">
                                  <p:stCondLst>
                                    <p:cond delay="50"/>
                                  </p:stCondLst>
                                  <p:childTnLst>
                                    <p:animMotion origin="layout" path="M -4.375E-6 2.96296E-6 L -4.375E-6 0.03541 " pathEditMode="relative" rAng="0" ptsTypes="AA">
                                      <p:cBhvr>
                                        <p:cTn id="77" dur="700" spd="-100000" fill="hold"/>
                                        <p:tgtEl>
                                          <p:spTgt spid="23"/>
                                        </p:tgtEl>
                                        <p:attrNameLst>
                                          <p:attrName>ppt_x</p:attrName>
                                          <p:attrName>ppt_y</p:attrName>
                                        </p:attrNameLst>
                                      </p:cBhvr>
                                      <p:rCtr x="0" y="1759"/>
                                    </p:animMotion>
                                  </p:childTnLst>
                                </p:cTn>
                              </p:par>
                              <p:par>
                                <p:cTn id="78" presetID="10" presetClass="entr" presetSubtype="0" fill="hold" grpId="0" nodeType="withEffect">
                                  <p:stCondLst>
                                    <p:cond delay="5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
                                  </p:stCondLst>
                                  <p:childTnLst>
                                    <p:animMotion origin="layout" path="M -4.375E-6 2.96296E-6 L -4.375E-6 0.03541 " pathEditMode="relative" rAng="0" ptsTypes="AA">
                                      <p:cBhvr>
                                        <p:cTn id="82" dur="7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42" presetClass="path" presetSubtype="0" decel="100000" fill="hold" grpId="1" nodeType="withEffect">
                                  <p:stCondLst>
                                    <p:cond delay="50"/>
                                  </p:stCondLst>
                                  <p:childTnLst>
                                    <p:animMotion origin="layout" path="M -4.375E-6 2.96296E-6 L -4.375E-6 0.03541 " pathEditMode="relative" rAng="0" ptsTypes="AA">
                                      <p:cBhvr>
                                        <p:cTn id="87" dur="700" spd="-100000" fill="hold"/>
                                        <p:tgtEl>
                                          <p:spTgt spid="27"/>
                                        </p:tgtEl>
                                        <p:attrNameLst>
                                          <p:attrName>ppt_x</p:attrName>
                                          <p:attrName>ppt_y</p:attrName>
                                        </p:attrNameLst>
                                      </p:cBhvr>
                                      <p:rCtr x="0" y="1759"/>
                                    </p:animMotion>
                                  </p:childTnLst>
                                </p:cTn>
                              </p:par>
                              <p:par>
                                <p:cTn id="88" presetID="10" presetClass="entr" presetSubtype="0" fill="hold" grpId="0" nodeType="withEffect">
                                  <p:stCondLst>
                                    <p:cond delay="5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42" presetClass="path" presetSubtype="0" decel="100000" fill="hold" grpId="1" nodeType="withEffect">
                                  <p:stCondLst>
                                    <p:cond delay="50"/>
                                  </p:stCondLst>
                                  <p:childTnLst>
                                    <p:animMotion origin="layout" path="M -4.375E-6 2.96296E-6 L -4.375E-6 0.03541 " pathEditMode="relative" rAng="0" ptsTypes="AA">
                                      <p:cBhvr>
                                        <p:cTn id="92" dur="700" spd="-100000" fill="hold"/>
                                        <p:tgtEl>
                                          <p:spTgt spid="33"/>
                                        </p:tgtEl>
                                        <p:attrNameLst>
                                          <p:attrName>ppt_x</p:attrName>
                                          <p:attrName>ppt_y</p:attrName>
                                        </p:attrNameLst>
                                      </p:cBhvr>
                                      <p:rCtr x="0" y="1759"/>
                                    </p:animMotion>
                                  </p:childTnLst>
                                </p:cTn>
                              </p:par>
                              <p:par>
                                <p:cTn id="93" presetID="10" presetClass="entr" presetSubtype="0" fill="hold" grpId="0" nodeType="withEffect">
                                  <p:stCondLst>
                                    <p:cond delay="5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42" presetClass="path" presetSubtype="0" decel="100000" fill="hold" grpId="1" nodeType="withEffect">
                                  <p:stCondLst>
                                    <p:cond delay="50"/>
                                  </p:stCondLst>
                                  <p:childTnLst>
                                    <p:animMotion origin="layout" path="M -4.375E-6 2.96296E-6 L -4.375E-6 0.03541 " pathEditMode="relative" rAng="0" ptsTypes="AA">
                                      <p:cBhvr>
                                        <p:cTn id="97" dur="700" spd="-100000" fill="hold"/>
                                        <p:tgtEl>
                                          <p:spTgt spid="34"/>
                                        </p:tgtEl>
                                        <p:attrNameLst>
                                          <p:attrName>ppt_x</p:attrName>
                                          <p:attrName>ppt_y</p:attrName>
                                        </p:attrNameLst>
                                      </p:cBhvr>
                                      <p:rCtr x="0" y="1759"/>
                                    </p:animMotion>
                                  </p:childTnLst>
                                </p:cTn>
                              </p:par>
                              <p:par>
                                <p:cTn id="98" presetID="10" presetClass="entr" presetSubtype="0" fill="hold" grpId="0" nodeType="withEffect">
                                  <p:stCondLst>
                                    <p:cond delay="5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42" presetClass="path" presetSubtype="0" decel="100000" fill="hold" grpId="1" nodeType="withEffect">
                                  <p:stCondLst>
                                    <p:cond delay="50"/>
                                  </p:stCondLst>
                                  <p:childTnLst>
                                    <p:animMotion origin="layout" path="M -4.375E-6 2.96296E-6 L -4.375E-6 0.03541 " pathEditMode="relative" rAng="0" ptsTypes="AA">
                                      <p:cBhvr>
                                        <p:cTn id="102" dur="700" spd="-100000" fill="hold"/>
                                        <p:tgtEl>
                                          <p:spTgt spid="35"/>
                                        </p:tgtEl>
                                        <p:attrNameLst>
                                          <p:attrName>ppt_x</p:attrName>
                                          <p:attrName>ppt_y</p:attrName>
                                        </p:attrNameLst>
                                      </p:cBhvr>
                                      <p:rCtr x="0" y="1759"/>
                                    </p:animMotion>
                                  </p:childTnLst>
                                </p:cTn>
                              </p:par>
                              <p:par>
                                <p:cTn id="103" presetID="10" presetClass="entr" presetSubtype="0" fill="hold" grpId="0" nodeType="withEffect">
                                  <p:stCondLst>
                                    <p:cond delay="5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42" presetClass="path" presetSubtype="0" decel="100000" fill="hold" grpId="1" nodeType="withEffect">
                                  <p:stCondLst>
                                    <p:cond delay="50"/>
                                  </p:stCondLst>
                                  <p:childTnLst>
                                    <p:animMotion origin="layout" path="M -4.375E-6 2.96296E-6 L -4.375E-6 0.03541 " pathEditMode="relative" rAng="0" ptsTypes="AA">
                                      <p:cBhvr>
                                        <p:cTn id="107" dur="700" spd="-100000" fill="hold"/>
                                        <p:tgtEl>
                                          <p:spTgt spid="43"/>
                                        </p:tgtEl>
                                        <p:attrNameLst>
                                          <p:attrName>ppt_x</p:attrName>
                                          <p:attrName>ppt_y</p:attrName>
                                        </p:attrNameLst>
                                      </p:cBhvr>
                                      <p:rCtr x="0" y="1759"/>
                                    </p:animMotion>
                                  </p:childTnLst>
                                </p:cTn>
                              </p:par>
                              <p:par>
                                <p:cTn id="108" presetID="10" presetClass="entr" presetSubtype="0" fill="hold" grpId="0" nodeType="withEffect">
                                  <p:stCondLst>
                                    <p:cond delay="5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par>
                                <p:cTn id="111" presetID="42" presetClass="path" presetSubtype="0" decel="100000" fill="hold" grpId="1" nodeType="withEffect">
                                  <p:stCondLst>
                                    <p:cond delay="50"/>
                                  </p:stCondLst>
                                  <p:childTnLst>
                                    <p:animMotion origin="layout" path="M -4.375E-6 2.96296E-6 L -4.375E-6 0.03541 " pathEditMode="relative" rAng="0" ptsTypes="AA">
                                      <p:cBhvr>
                                        <p:cTn id="112" dur="700" spd="-100000" fill="hold"/>
                                        <p:tgtEl>
                                          <p:spTgt spid="44"/>
                                        </p:tgtEl>
                                        <p:attrNameLst>
                                          <p:attrName>ppt_x</p:attrName>
                                          <p:attrName>ppt_y</p:attrName>
                                        </p:attrNameLst>
                                      </p:cBhvr>
                                      <p:rCtr x="0" y="1759"/>
                                    </p:animMotion>
                                  </p:childTnLst>
                                </p:cTn>
                              </p:par>
                              <p:par>
                                <p:cTn id="113" presetID="10" presetClass="entr" presetSubtype="0" fill="hold" grpId="0" nodeType="withEffect">
                                  <p:stCondLst>
                                    <p:cond delay="5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par>
                                <p:cTn id="116" presetID="42" presetClass="path" presetSubtype="0" decel="100000" fill="hold" grpId="1" nodeType="withEffect">
                                  <p:stCondLst>
                                    <p:cond delay="50"/>
                                  </p:stCondLst>
                                  <p:childTnLst>
                                    <p:animMotion origin="layout" path="M -4.375E-6 2.96296E-6 L -4.375E-6 0.03541 " pathEditMode="relative" rAng="0" ptsTypes="AA">
                                      <p:cBhvr>
                                        <p:cTn id="117" dur="700" spd="-100000" fill="hold"/>
                                        <p:tgtEl>
                                          <p:spTgt spid="45"/>
                                        </p:tgtEl>
                                        <p:attrNameLst>
                                          <p:attrName>ppt_x</p:attrName>
                                          <p:attrName>ppt_y</p:attrName>
                                        </p:attrNameLst>
                                      </p:cBhvr>
                                      <p:rCtr x="0" y="1759"/>
                                    </p:animMotion>
                                  </p:childTnLst>
                                </p:cTn>
                              </p:par>
                              <p:par>
                                <p:cTn id="118" presetID="10" presetClass="entr" presetSubtype="0" fill="hold" grpId="0" nodeType="withEffect">
                                  <p:stCondLst>
                                    <p:cond delay="5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42" presetClass="path" presetSubtype="0" decel="100000" fill="hold" grpId="1" nodeType="withEffect">
                                  <p:stCondLst>
                                    <p:cond delay="50"/>
                                  </p:stCondLst>
                                  <p:childTnLst>
                                    <p:animMotion origin="layout" path="M -4.375E-6 2.96296E-6 L -4.375E-6 0.03541 " pathEditMode="relative" rAng="0" ptsTypes="AA">
                                      <p:cBhvr>
                                        <p:cTn id="122" dur="700" spd="-100000" fill="hold"/>
                                        <p:tgtEl>
                                          <p:spTgt spid="46"/>
                                        </p:tgtEl>
                                        <p:attrNameLst>
                                          <p:attrName>ppt_x</p:attrName>
                                          <p:attrName>ppt_y</p:attrName>
                                        </p:attrNameLst>
                                      </p:cBhvr>
                                      <p:rCtr x="0" y="1759"/>
                                    </p:animMotion>
                                  </p:childTnLst>
                                </p:cTn>
                              </p:par>
                              <p:par>
                                <p:cTn id="123" presetID="10" presetClass="entr" presetSubtype="0" fill="hold" grpId="0" nodeType="withEffect">
                                  <p:stCondLst>
                                    <p:cond delay="5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par>
                                <p:cTn id="126" presetID="42" presetClass="path" presetSubtype="0" decel="100000" fill="hold" grpId="1" nodeType="withEffect">
                                  <p:stCondLst>
                                    <p:cond delay="50"/>
                                  </p:stCondLst>
                                  <p:childTnLst>
                                    <p:animMotion origin="layout" path="M -4.375E-6 2.96296E-6 L -4.375E-6 0.03541 " pathEditMode="relative" rAng="0" ptsTypes="AA">
                                      <p:cBhvr>
                                        <p:cTn id="127" dur="700" spd="-100000" fill="hold"/>
                                        <p:tgtEl>
                                          <p:spTgt spid="47"/>
                                        </p:tgtEl>
                                        <p:attrNameLst>
                                          <p:attrName>ppt_x</p:attrName>
                                          <p:attrName>ppt_y</p:attrName>
                                        </p:attrNameLst>
                                      </p:cBhvr>
                                      <p:rCtr x="0" y="1759"/>
                                    </p:animMotion>
                                  </p:childTnLst>
                                </p:cTn>
                              </p:par>
                              <p:par>
                                <p:cTn id="128" presetID="10" presetClass="entr" presetSubtype="0" fill="hold" grpId="0" nodeType="withEffect">
                                  <p:stCondLst>
                                    <p:cond delay="5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42" presetClass="path" presetSubtype="0" decel="100000" fill="hold" grpId="1" nodeType="withEffect">
                                  <p:stCondLst>
                                    <p:cond delay="50"/>
                                  </p:stCondLst>
                                  <p:childTnLst>
                                    <p:animMotion origin="layout" path="M -4.375E-6 2.96296E-6 L -4.375E-6 0.03541 " pathEditMode="relative" rAng="0" ptsTypes="AA">
                                      <p:cBhvr>
                                        <p:cTn id="132" dur="700" spd="-100000" fill="hold"/>
                                        <p:tgtEl>
                                          <p:spTgt spid="48"/>
                                        </p:tgtEl>
                                        <p:attrNameLst>
                                          <p:attrName>ppt_x</p:attrName>
                                          <p:attrName>ppt_y</p:attrName>
                                        </p:attrNameLst>
                                      </p:cBhvr>
                                      <p:rCtr x="0" y="1759"/>
                                    </p:animMotion>
                                  </p:childTnLst>
                                </p:cTn>
                              </p:par>
                              <p:par>
                                <p:cTn id="133" presetID="10" presetClass="entr" presetSubtype="0" fill="hold" grpId="0" nodeType="withEffect">
                                  <p:stCondLst>
                                    <p:cond delay="5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par>
                                <p:cTn id="136" presetID="42" presetClass="path" presetSubtype="0" decel="100000" fill="hold" grpId="1" nodeType="withEffect">
                                  <p:stCondLst>
                                    <p:cond delay="50"/>
                                  </p:stCondLst>
                                  <p:childTnLst>
                                    <p:animMotion origin="layout" path="M -4.375E-6 2.96296E-6 L -4.375E-6 0.03541 " pathEditMode="relative" rAng="0" ptsTypes="AA">
                                      <p:cBhvr>
                                        <p:cTn id="137" dur="700" spd="-100000" fill="hold"/>
                                        <p:tgtEl>
                                          <p:spTgt spid="49"/>
                                        </p:tgtEl>
                                        <p:attrNameLst>
                                          <p:attrName>ppt_x</p:attrName>
                                          <p:attrName>ppt_y</p:attrName>
                                        </p:attrNameLst>
                                      </p:cBhvr>
                                      <p:rCtr x="0" y="1759"/>
                                    </p:animMotion>
                                  </p:childTnLst>
                                </p:cTn>
                              </p:par>
                              <p:par>
                                <p:cTn id="138" presetID="10" presetClass="entr" presetSubtype="0" fill="hold" grpId="0" nodeType="withEffect">
                                  <p:stCondLst>
                                    <p:cond delay="50"/>
                                  </p:stCondLst>
                                  <p:childTnLst>
                                    <p:set>
                                      <p:cBhvr>
                                        <p:cTn id="139" dur="1" fill="hold">
                                          <p:stCondLst>
                                            <p:cond delay="0"/>
                                          </p:stCondLst>
                                        </p:cTn>
                                        <p:tgtEl>
                                          <p:spTgt spid="72"/>
                                        </p:tgtEl>
                                        <p:attrNameLst>
                                          <p:attrName>style.visibility</p:attrName>
                                        </p:attrNameLst>
                                      </p:cBhvr>
                                      <p:to>
                                        <p:strVal val="visible"/>
                                      </p:to>
                                    </p:set>
                                    <p:animEffect transition="in" filter="fade">
                                      <p:cBhvr>
                                        <p:cTn id="140" dur="500"/>
                                        <p:tgtEl>
                                          <p:spTgt spid="72"/>
                                        </p:tgtEl>
                                      </p:cBhvr>
                                    </p:animEffect>
                                  </p:childTnLst>
                                </p:cTn>
                              </p:par>
                              <p:par>
                                <p:cTn id="141" presetID="42" presetClass="path" presetSubtype="0" decel="100000" fill="hold" grpId="1" nodeType="withEffect">
                                  <p:stCondLst>
                                    <p:cond delay="50"/>
                                  </p:stCondLst>
                                  <p:childTnLst>
                                    <p:animMotion origin="layout" path="M -4.375E-6 2.96296E-6 L -4.375E-6 0.03541 " pathEditMode="relative" rAng="0" ptsTypes="AA">
                                      <p:cBhvr>
                                        <p:cTn id="142" dur="700" spd="-100000" fill="hold"/>
                                        <p:tgtEl>
                                          <p:spTgt spid="72"/>
                                        </p:tgtEl>
                                        <p:attrNameLst>
                                          <p:attrName>ppt_x</p:attrName>
                                          <p:attrName>ppt_y</p:attrName>
                                        </p:attrNameLst>
                                      </p:cBhvr>
                                      <p:rCtr x="0" y="1759"/>
                                    </p:animMotion>
                                  </p:childTnLst>
                                </p:cTn>
                              </p:par>
                              <p:par>
                                <p:cTn id="143" presetID="10" presetClass="entr" presetSubtype="0" fill="hold" grpId="0" nodeType="withEffect">
                                  <p:stCondLst>
                                    <p:cond delay="5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42" presetClass="path" presetSubtype="0" decel="100000" fill="hold" grpId="1" nodeType="withEffect">
                                  <p:stCondLst>
                                    <p:cond delay="50"/>
                                  </p:stCondLst>
                                  <p:childTnLst>
                                    <p:animMotion origin="layout" path="M -4.375E-6 2.96296E-6 L -4.375E-6 0.03541 " pathEditMode="relative" rAng="0" ptsTypes="AA">
                                      <p:cBhvr>
                                        <p:cTn id="147" dur="700" spd="-100000" fill="hold"/>
                                        <p:tgtEl>
                                          <p:spTgt spid="7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9" grpId="1" animBg="1"/>
      <p:bldP spid="19" grpId="0" animBg="1"/>
      <p:bldP spid="19" grpId="1" animBg="1"/>
      <p:bldP spid="12" grpId="0" animBg="1"/>
      <p:bldP spid="12" grpId="1" animBg="1"/>
      <p:bldP spid="20" grpId="0" animBg="1"/>
      <p:bldP spid="20" grpId="1" animBg="1"/>
      <p:bldP spid="21" grpId="0" animBg="1"/>
      <p:bldP spid="21" grpId="1" animBg="1"/>
      <p:bldP spid="2" grpId="0" animBg="1"/>
      <p:bldP spid="2" grpId="1" animBg="1"/>
      <p:bldP spid="6" grpId="0" animBg="1"/>
      <p:bldP spid="6" grpId="1" animBg="1"/>
      <p:bldP spid="10" grpId="0" animBg="1"/>
      <p:bldP spid="10" grpId="1" animBg="1"/>
      <p:bldP spid="15" grpId="0" animBg="1"/>
      <p:bldP spid="15"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7" grpId="0" animBg="1"/>
      <p:bldP spid="27" grpId="1" animBg="1"/>
      <p:bldP spid="33" grpId="0" animBg="1"/>
      <p:bldP spid="33" grpId="1" animBg="1"/>
      <p:bldP spid="34" grpId="0" animBg="1"/>
      <p:bldP spid="34" grpId="1" animBg="1"/>
      <p:bldP spid="35" grpId="0" animBg="1"/>
      <p:bldP spid="35"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72" grpId="0" animBg="1"/>
      <p:bldP spid="72" grpId="1" animBg="1"/>
      <p:bldP spid="73" grpId="0" animBg="1"/>
      <p:bldP spid="7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E21B-30D7-64A2-82BC-EEB936D2A69C}"/>
            </a:ext>
          </a:extLst>
        </p:cNvPr>
        <p:cNvGrpSpPr/>
        <p:nvPr/>
      </p:nvGrpSpPr>
      <p:grpSpPr>
        <a:xfrm>
          <a:off x="0" y="0"/>
          <a:ext cx="0" cy="0"/>
          <a:chOff x="0" y="0"/>
          <a:chExt cx="0" cy="0"/>
        </a:xfrm>
      </p:grpSpPr>
      <p:sp>
        <p:nvSpPr>
          <p:cNvPr id="19" name="Rectangle: Rounded Corners 74">
            <a:extLst>
              <a:ext uri="{FF2B5EF4-FFF2-40B4-BE49-F238E27FC236}">
                <a16:creationId xmlns:a16="http://schemas.microsoft.com/office/drawing/2014/main" id="{1F40C35A-18D1-176B-DBA2-DCBDBA9BAC6F}"/>
              </a:ext>
            </a:extLst>
          </p:cNvPr>
          <p:cNvSpPr/>
          <p:nvPr/>
        </p:nvSpPr>
        <p:spPr>
          <a:xfrm>
            <a:off x="2026713" y="588310"/>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51" name="Oval 50">
            <a:extLst>
              <a:ext uri="{FF2B5EF4-FFF2-40B4-BE49-F238E27FC236}">
                <a16:creationId xmlns:a16="http://schemas.microsoft.com/office/drawing/2014/main" id="{9A7098ED-A667-7707-E745-D29BC68B0429}"/>
              </a:ext>
              <a:ext uri="{C183D7F6-B498-43B3-948B-1728B52AA6E4}">
                <adec:decorative xmlns:adec="http://schemas.microsoft.com/office/drawing/2017/decorative" val="1"/>
              </a:ext>
            </a:extLst>
          </p:cNvPr>
          <p:cNvSpPr/>
          <p:nvPr/>
        </p:nvSpPr>
        <p:spPr bwMode="auto">
          <a:xfrm>
            <a:off x="1814969" y="467988"/>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1D0500D7-7DC9-CA1B-829F-6213CAB63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190" y="548767"/>
            <a:ext cx="531222" cy="531222"/>
          </a:xfrm>
          <a:prstGeom prst="rect">
            <a:avLst/>
          </a:prstGeom>
        </p:spPr>
      </p:pic>
      <p:sp>
        <p:nvSpPr>
          <p:cNvPr id="69" name="AutoShape 6">
            <a:extLst>
              <a:ext uri="{FF2B5EF4-FFF2-40B4-BE49-F238E27FC236}">
                <a16:creationId xmlns:a16="http://schemas.microsoft.com/office/drawing/2014/main" id="{B4487DAD-84EA-9AD3-C4DC-0EBF6FE345B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054FDC1C-8490-C2FB-A133-8139629FD2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BDB94B86-597D-78EA-5E91-266EFC757DAB}"/>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2000">
                      <a:srgbClr val="0078D4"/>
                    </a:gs>
                    <a:gs pos="74000">
                      <a:srgbClr val="8DC8E8"/>
                    </a:gs>
                  </a:gsLst>
                  <a:path path="circle">
                    <a:fillToRect l="100000" t="100000"/>
                  </a:path>
                  <a:tileRect r="-100000" b="-100000"/>
                </a:gradFill>
              </a:rPr>
              <a:t>Optimize the Quality and Precision of Generative AI Output</a:t>
            </a:r>
          </a:p>
        </p:txBody>
      </p:sp>
      <p:sp>
        <p:nvSpPr>
          <p:cNvPr id="7" name="Title 2">
            <a:extLst>
              <a:ext uri="{FF2B5EF4-FFF2-40B4-BE49-F238E27FC236}">
                <a16:creationId xmlns:a16="http://schemas.microsoft.com/office/drawing/2014/main" id="{DB029176-12FC-A0A6-B339-E5DBB65968D6}"/>
              </a:ext>
            </a:extLst>
          </p:cNvPr>
          <p:cNvSpPr txBox="1">
            <a:spLocks/>
          </p:cNvSpPr>
          <p:nvPr/>
        </p:nvSpPr>
        <p:spPr>
          <a:xfrm>
            <a:off x="196089" y="1251375"/>
            <a:ext cx="11767311" cy="50783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latin typeface="Segoe UI Semibold"/>
                <a:cs typeface="Segoe UI Semibold"/>
              </a:rPr>
              <a:t>Generative AI Model Selection </a:t>
            </a:r>
            <a:r>
              <a:rPr lang="en-US" sz="1800" b="1" spc="0" dirty="0">
                <a:ln>
                  <a:noFill/>
                </a:ln>
                <a:solidFill>
                  <a:srgbClr val="FFFFFF"/>
                </a:solidFill>
                <a:latin typeface="Segoe UI Semibold"/>
                <a:cs typeface="+mn-cs"/>
              </a:rPr>
              <a:t>is a process of selecting the optimal model for desired accuracy. Different GenAI models have varying accuracy performance across tasks, domains and versions.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Optimization </a:t>
            </a:r>
            <a:r>
              <a:rPr lang="en-US" sz="1800" b="1" spc="0" dirty="0">
                <a:ln>
                  <a:noFill/>
                </a:ln>
                <a:solidFill>
                  <a:srgbClr val="FFFFFF"/>
                </a:solidFill>
              </a:rPr>
              <a:t>applying prompt engineering best practices (metaprompt, clear examples, multi-shot examples, Chain of Thought) can greatly influence accuracy performance metrics.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Model (API) Parameters </a:t>
            </a:r>
            <a:r>
              <a:rPr lang="en-US" sz="1800" b="1" spc="0" dirty="0">
                <a:ln>
                  <a:noFill/>
                </a:ln>
                <a:solidFill>
                  <a:srgbClr val="FFFFFF"/>
                </a:solidFill>
              </a:rPr>
              <a:t>can be configured while interfacing with the model or API to influence the model’s output. For example, parameters like temperature, top_p can balance determinism vs creativity.</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Using </a:t>
            </a:r>
            <a:r>
              <a:rPr lang="en-US" sz="1800" b="1" dirty="0">
                <a:gradFill>
                  <a:gsLst>
                    <a:gs pos="5000">
                      <a:srgbClr val="8DC8E8"/>
                    </a:gs>
                    <a:gs pos="100000">
                      <a:srgbClr val="D59ED7"/>
                    </a:gs>
                  </a:gsLst>
                  <a:lin ang="0" scaled="1"/>
                </a:gradFill>
                <a:cs typeface="Segoe UI Semibold"/>
              </a:rPr>
              <a:t>Shorter Context Windows </a:t>
            </a:r>
            <a:r>
              <a:rPr lang="en-US" sz="1800" b="1" spc="0" dirty="0">
                <a:ln>
                  <a:noFill/>
                </a:ln>
                <a:solidFill>
                  <a:srgbClr val="FFFFFF"/>
                </a:solidFill>
              </a:rPr>
              <a:t>generally improves the data extraction capabilities GenAI models. The ability of a model to find data in latter parts of a context window usually degrades.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RAG </a:t>
            </a:r>
            <a:r>
              <a:rPr lang="en-US" sz="1800" b="1" spc="0" dirty="0">
                <a:ln>
                  <a:noFill/>
                </a:ln>
                <a:solidFill>
                  <a:srgbClr val="FFFFFF"/>
                </a:solidFill>
              </a:rPr>
              <a:t>best practices provide additional references of knowledge that a GenAI model can use to execute instructions, make decision and answer questions. This can reduce hallucinations. </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Azure AI Groundedness </a:t>
            </a:r>
            <a:r>
              <a:rPr lang="en-US" sz="1800" b="1" spc="0" dirty="0">
                <a:ln>
                  <a:noFill/>
                </a:ln>
                <a:solidFill>
                  <a:srgbClr val="FFFFFF"/>
                </a:solidFill>
              </a:rPr>
              <a:t>is proprietary Microsoft Azure API that can be used to ensure that generated responses are ungrounded, grounding score, grounding reasoning and correcting grounding errors.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Evaluation Driven Development </a:t>
            </a:r>
            <a:r>
              <a:rPr lang="en-US" sz="1800" b="1" spc="0" dirty="0">
                <a:ln>
                  <a:noFill/>
                </a:ln>
                <a:solidFill>
                  <a:srgbClr val="FFFFFF"/>
                </a:solidFill>
              </a:rPr>
              <a:t>is a Governance DevOps process that recommends curating a representative sample set that continuously monitors Generative AI systems as changes are introduced.</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OpenAI Logprobs </a:t>
            </a:r>
            <a:r>
              <a:rPr lang="en-US" sz="1800" b="1" spc="0" dirty="0">
                <a:ln>
                  <a:noFill/>
                </a:ln>
                <a:solidFill>
                  <a:srgbClr val="FFFFFF"/>
                </a:solidFill>
              </a:rPr>
              <a:t>provides additional metadata of the probability of tokens selected for the generated output. Logprobs can be used to quantitively gauge the model’s confidence in its own output.</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Model Fine-Tuning </a:t>
            </a:r>
            <a:r>
              <a:rPr lang="en-US" sz="1800" b="1" spc="0" dirty="0">
                <a:ln>
                  <a:noFill/>
                </a:ln>
                <a:solidFill>
                  <a:srgbClr val="FFFFFF"/>
                </a:solidFill>
              </a:rPr>
              <a:t>is a technique that involves changing an existing model to improve its performance on a specific task.</a:t>
            </a:r>
          </a:p>
        </p:txBody>
      </p:sp>
    </p:spTree>
    <p:extLst>
      <p:ext uri="{BB962C8B-B14F-4D97-AF65-F5344CB8AC3E}">
        <p14:creationId xmlns:p14="http://schemas.microsoft.com/office/powerpoint/2010/main" val="269652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5"/>
                                        </p:tgtEl>
                                        <p:attrNameLst>
                                          <p:attrName>ppt_x</p:attrName>
                                          <p:attrName>ppt_y</p:attrName>
                                        </p:attrNameLst>
                                      </p:cBhvr>
                                      <p:rCtr x="0" y="1768"/>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2.08333E-7 -4.44444E-6 L -2.08333E-7 0.03542 " pathEditMode="relative" rAng="0" ptsTypes="AA">
                                      <p:cBhvr>
                                        <p:cTn id="1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5" grpId="0"/>
      <p:bldP spid="5"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33390-FE7B-4037-DAEE-094F8FBC6CEB}"/>
            </a:ext>
          </a:extLst>
        </p:cNvPr>
        <p:cNvGrpSpPr/>
        <p:nvPr/>
      </p:nvGrpSpPr>
      <p:grpSpPr>
        <a:xfrm>
          <a:off x="0" y="0"/>
          <a:ext cx="0" cy="0"/>
          <a:chOff x="0" y="0"/>
          <a:chExt cx="0" cy="0"/>
        </a:xfrm>
      </p:grpSpPr>
      <p:sp>
        <p:nvSpPr>
          <p:cNvPr id="2" name="Rectangle: Rounded Corners 74">
            <a:extLst>
              <a:ext uri="{FF2B5EF4-FFF2-40B4-BE49-F238E27FC236}">
                <a16:creationId xmlns:a16="http://schemas.microsoft.com/office/drawing/2014/main" id="{DDFE4710-09EF-1D26-7490-C9E17ED0C64A}"/>
              </a:ext>
            </a:extLst>
          </p:cNvPr>
          <p:cNvSpPr/>
          <p:nvPr/>
        </p:nvSpPr>
        <p:spPr>
          <a:xfrm>
            <a:off x="1992899" y="586606"/>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3" name="Oval 2">
            <a:extLst>
              <a:ext uri="{FF2B5EF4-FFF2-40B4-BE49-F238E27FC236}">
                <a16:creationId xmlns:a16="http://schemas.microsoft.com/office/drawing/2014/main" id="{65DA575E-E9AE-FE11-E7C6-E216BE307BB2}"/>
              </a:ext>
              <a:ext uri="{C183D7F6-B498-43B3-948B-1728B52AA6E4}">
                <adec:decorative xmlns:adec="http://schemas.microsoft.com/office/drawing/2017/decorative" val="1"/>
              </a:ext>
            </a:extLst>
          </p:cNvPr>
          <p:cNvSpPr/>
          <p:nvPr/>
        </p:nvSpPr>
        <p:spPr bwMode="auto">
          <a:xfrm>
            <a:off x="1804964" y="463091"/>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AutoShape 6">
            <a:extLst>
              <a:ext uri="{FF2B5EF4-FFF2-40B4-BE49-F238E27FC236}">
                <a16:creationId xmlns:a16="http://schemas.microsoft.com/office/drawing/2014/main" id="{D03559D5-6233-0544-6B93-352FDCB5A6D7}"/>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AF739C2-DA0B-8A1D-9B76-84D8EC8373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707D09C0-AEEE-41F6-7EBD-3D13AABDBC97}"/>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1000">
                      <a:srgbClr val="8661C5"/>
                    </a:gs>
                    <a:gs pos="74000">
                      <a:srgbClr val="8DC8E8"/>
                    </a:gs>
                  </a:gsLst>
                  <a:path path="circle">
                    <a:fillToRect l="100000" t="100000"/>
                  </a:path>
                  <a:tileRect r="-100000" b="-100000"/>
                </a:gradFill>
              </a:rPr>
              <a:t>Speed GenAI can produce outputs after Receiving a Prompt</a:t>
            </a:r>
          </a:p>
        </p:txBody>
      </p:sp>
      <p:sp>
        <p:nvSpPr>
          <p:cNvPr id="7" name="Title 2">
            <a:extLst>
              <a:ext uri="{FF2B5EF4-FFF2-40B4-BE49-F238E27FC236}">
                <a16:creationId xmlns:a16="http://schemas.microsoft.com/office/drawing/2014/main" id="{71E3B337-DAA8-C56B-7392-0A4C458909A5}"/>
              </a:ext>
            </a:extLst>
          </p:cNvPr>
          <p:cNvSpPr txBox="1">
            <a:spLocks/>
          </p:cNvSpPr>
          <p:nvPr/>
        </p:nvSpPr>
        <p:spPr>
          <a:xfrm>
            <a:off x="196089" y="1251375"/>
            <a:ext cx="11995911" cy="53553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latin typeface="Segoe UI Semibold"/>
                <a:cs typeface="Segoe UI Semibold"/>
              </a:rPr>
              <a:t>Generative AI Model &amp; Provider Selection </a:t>
            </a:r>
            <a:r>
              <a:rPr lang="en-US" sz="1800" b="1" spc="0" dirty="0">
                <a:ln>
                  <a:noFill/>
                </a:ln>
                <a:solidFill>
                  <a:srgbClr val="FFFFFF"/>
                </a:solidFill>
                <a:latin typeface="Segoe UI Semibold"/>
                <a:cs typeface="+mn-cs"/>
              </a:rPr>
              <a:t>is a process of selecting the optimal model for desired latency. Newer models are more efficient at processing requests. Smaller models (fewer input parameters) are more efficient. OSS model providers allow consumers to deploy models closer to inference (edge devices).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Deployment Types </a:t>
            </a:r>
            <a:r>
              <a:rPr lang="en-US" sz="1800" b="1" spc="0" dirty="0">
                <a:ln>
                  <a:noFill/>
                </a:ln>
                <a:solidFill>
                  <a:srgbClr val="FFFFFF"/>
                </a:solidFill>
              </a:rPr>
              <a:t>vary greatly across providers. Microsoft AI allows 6 different deployment types for OpenAI and 2 key different deployment types for OSS models, which allows ultimate latency controls.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Minimize Input (Prompt) Tokens </a:t>
            </a:r>
            <a:r>
              <a:rPr lang="en-US" sz="1800" b="1" spc="0" dirty="0">
                <a:ln>
                  <a:noFill/>
                </a:ln>
                <a:solidFill>
                  <a:srgbClr val="FFFFFF"/>
                </a:solidFill>
              </a:rPr>
              <a:t>is a best practice that improves latency with smaller payloads. This includes crafting simple and clear: reference knowledge (RAG), metaprompt and prompt instructions. </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Using the </a:t>
            </a:r>
            <a:r>
              <a:rPr lang="en-US" sz="1800" b="1" dirty="0">
                <a:gradFill>
                  <a:gsLst>
                    <a:gs pos="5000">
                      <a:srgbClr val="8DC8E8"/>
                    </a:gs>
                    <a:gs pos="100000">
                      <a:srgbClr val="D59ED7"/>
                    </a:gs>
                  </a:gsLst>
                  <a:lin ang="0" scaled="1"/>
                </a:gradFill>
                <a:cs typeface="Segoe UI Semibold"/>
              </a:rPr>
              <a:t>Minimize Output Tokens </a:t>
            </a:r>
            <a:r>
              <a:rPr lang="en-US" sz="1800" b="1" spc="0" dirty="0">
                <a:ln>
                  <a:noFill/>
                </a:ln>
                <a:solidFill>
                  <a:srgbClr val="FFFFFF"/>
                </a:solidFill>
              </a:rPr>
              <a:t>paradigm improves latency by reducing the amount of “work” that a GenAI model needs to perform. This can be controlled with prompts or configuration (max_tokens) etc.</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Caching </a:t>
            </a:r>
            <a:r>
              <a:rPr lang="en-US" sz="1800" b="1" spc="0" dirty="0">
                <a:ln>
                  <a:noFill/>
                </a:ln>
                <a:solidFill>
                  <a:srgbClr val="FFFFFF"/>
                </a:solidFill>
              </a:rPr>
              <a:t>is a new latency optimization introduced by OpenAI in October 2024 that stores re-usable prefixes of tokens by various API calls. This is ideal for a repeated metaprompt, prompt instructions etc.</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Transformer KV Caching </a:t>
            </a:r>
            <a:r>
              <a:rPr lang="en-US" sz="1800" b="1" spc="0" dirty="0">
                <a:ln>
                  <a:noFill/>
                </a:ln>
                <a:solidFill>
                  <a:srgbClr val="FFFFFF"/>
                </a:solidFill>
              </a:rPr>
              <a:t>is an AI Infrastructure optimization like Prompt Caching. This can lead to dramatic latency improvements. If re-using prefixes, it is automatically implemented on Microsoft Azure OpenAI.</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to Completion Ratio </a:t>
            </a:r>
            <a:r>
              <a:rPr lang="en-US" sz="1800" b="1" spc="0" dirty="0">
                <a:ln>
                  <a:noFill/>
                </a:ln>
                <a:solidFill>
                  <a:srgbClr val="FFFFFF"/>
                </a:solidFill>
              </a:rPr>
              <a:t>is a general throughput speed optimization, where larger prompts with small outputs will greatly outperform (speed) smaller prompts with large output generations. </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a:t>
            </a:r>
            <a:r>
              <a:rPr lang="en-US" sz="1800" b="1" dirty="0">
                <a:gradFill>
                  <a:gsLst>
                    <a:gs pos="5000">
                      <a:srgbClr val="8DC8E8"/>
                    </a:gs>
                    <a:gs pos="100000">
                      <a:srgbClr val="D59ED7"/>
                    </a:gs>
                  </a:gsLst>
                  <a:lin ang="0" scaled="1"/>
                </a:gradFill>
                <a:cs typeface="Segoe UI Semibold"/>
              </a:rPr>
              <a:t>Persisted Authoritative Responses </a:t>
            </a:r>
            <a:r>
              <a:rPr lang="en-US" sz="1800" b="1" spc="0" dirty="0">
                <a:ln>
                  <a:noFill/>
                </a:ln>
                <a:solidFill>
                  <a:srgbClr val="FFFFFF"/>
                </a:solidFill>
              </a:rPr>
              <a:t>design pattern recommends (if possible) ”marking ground truth” answers and serving those from a fast cache rather than expensive Generative AI model generations. </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Model Request Orchestration </a:t>
            </a:r>
            <a:r>
              <a:rPr lang="en-US" sz="1800" b="1" spc="0" dirty="0">
                <a:ln>
                  <a:noFill/>
                </a:ln>
                <a:solidFill>
                  <a:srgbClr val="FFFFFF"/>
                </a:solidFill>
              </a:rPr>
              <a:t>is a sophisticated pattern using decision heuristics to optimize latency by routing the AI request to models that are close to the user, speedier model or underutilized GenAI systems.</a:t>
            </a:r>
          </a:p>
        </p:txBody>
      </p:sp>
      <p:pic>
        <p:nvPicPr>
          <p:cNvPr id="4" name="Graphic 3" descr="Stopwatch 75% with solid fill">
            <a:extLst>
              <a:ext uri="{FF2B5EF4-FFF2-40B4-BE49-F238E27FC236}">
                <a16:creationId xmlns:a16="http://schemas.microsoft.com/office/drawing/2014/main" id="{E91F2ED5-B8CD-B2CE-1609-9351E8B52C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4818" y="502451"/>
            <a:ext cx="576178" cy="576178"/>
          </a:xfrm>
          <a:prstGeom prst="rect">
            <a:avLst/>
          </a:prstGeom>
        </p:spPr>
      </p:pic>
    </p:spTree>
    <p:extLst>
      <p:ext uri="{BB962C8B-B14F-4D97-AF65-F5344CB8AC3E}">
        <p14:creationId xmlns:p14="http://schemas.microsoft.com/office/powerpoint/2010/main" val="3890776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4.5202E-6 L 0 0.03543 " pathEditMode="relative" rAng="0" ptsTypes="AA">
                                      <p:cBhvr>
                                        <p:cTn id="9" dur="700" spd="-100000" fill="hold"/>
                                        <p:tgtEl>
                                          <p:spTgt spid="5"/>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200"/>
                                  </p:stCondLst>
                                  <p:childTnLst>
                                    <p:animMotion origin="layout" path="M 4.79167E-6 2.22222E-6 L 4.79167E-6 0.03541 " pathEditMode="relative" rAng="0" ptsTypes="AA">
                                      <p:cBhvr>
                                        <p:cTn id="1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p:bldP spid="5" grpId="1"/>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EF87F-A060-083D-3759-44EF85C3711B}"/>
            </a:ext>
          </a:extLst>
        </p:cNvPr>
        <p:cNvGrpSpPr/>
        <p:nvPr/>
      </p:nvGrpSpPr>
      <p:grpSpPr>
        <a:xfrm>
          <a:off x="0" y="0"/>
          <a:ext cx="0" cy="0"/>
          <a:chOff x="0" y="0"/>
          <a:chExt cx="0" cy="0"/>
        </a:xfrm>
      </p:grpSpPr>
      <p:sp>
        <p:nvSpPr>
          <p:cNvPr id="6" name="Rectangle: Rounded Corners 74">
            <a:extLst>
              <a:ext uri="{FF2B5EF4-FFF2-40B4-BE49-F238E27FC236}">
                <a16:creationId xmlns:a16="http://schemas.microsoft.com/office/drawing/2014/main" id="{563B5842-D111-622E-B11C-DEAD5572ED5F}"/>
              </a:ext>
            </a:extLst>
          </p:cNvPr>
          <p:cNvSpPr/>
          <p:nvPr/>
        </p:nvSpPr>
        <p:spPr>
          <a:xfrm>
            <a:off x="1975764" y="566712"/>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8" name="Oval 7">
            <a:extLst>
              <a:ext uri="{FF2B5EF4-FFF2-40B4-BE49-F238E27FC236}">
                <a16:creationId xmlns:a16="http://schemas.microsoft.com/office/drawing/2014/main" id="{9748D5FE-FE86-A6E5-27A5-43EE6E87472C}"/>
              </a:ext>
              <a:ext uri="{C183D7F6-B498-43B3-948B-1728B52AA6E4}">
                <adec:decorative xmlns:adec="http://schemas.microsoft.com/office/drawing/2017/decorative" val="1"/>
              </a:ext>
            </a:extLst>
          </p:cNvPr>
          <p:cNvSpPr/>
          <p:nvPr/>
        </p:nvSpPr>
        <p:spPr bwMode="auto">
          <a:xfrm>
            <a:off x="1782319" y="469728"/>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AutoShape 6">
            <a:extLst>
              <a:ext uri="{FF2B5EF4-FFF2-40B4-BE49-F238E27FC236}">
                <a16:creationId xmlns:a16="http://schemas.microsoft.com/office/drawing/2014/main" id="{6C633C54-0945-7B44-B5A5-E926926C0CC9}"/>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F15DDA0-AADD-A2C7-A383-F9FA18C7EC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FCB49097-4F0C-58E2-B4D2-3F18980702E5}"/>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1000">
                      <a:srgbClr val="8DE971"/>
                    </a:gs>
                    <a:gs pos="74000">
                      <a:srgbClr val="8DC8E8"/>
                    </a:gs>
                  </a:gsLst>
                  <a:path path="circle">
                    <a:fillToRect l="100000" t="100000"/>
                  </a:path>
                  <a:tileRect r="-100000" b="-100000"/>
                </a:gradFill>
              </a:rPr>
              <a:t>Manage the Financial and Computational GenAI Resources</a:t>
            </a:r>
          </a:p>
        </p:txBody>
      </p:sp>
      <p:sp>
        <p:nvSpPr>
          <p:cNvPr id="7" name="Title 2">
            <a:extLst>
              <a:ext uri="{FF2B5EF4-FFF2-40B4-BE49-F238E27FC236}">
                <a16:creationId xmlns:a16="http://schemas.microsoft.com/office/drawing/2014/main" id="{127DC397-54EE-5C49-CA3F-05D285784D37}"/>
              </a:ext>
            </a:extLst>
          </p:cNvPr>
          <p:cNvSpPr txBox="1">
            <a:spLocks/>
          </p:cNvSpPr>
          <p:nvPr/>
        </p:nvSpPr>
        <p:spPr>
          <a:xfrm>
            <a:off x="196089" y="1251375"/>
            <a:ext cx="11995911" cy="563231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latin typeface="Segoe UI Semibold"/>
                <a:cs typeface="Segoe UI Semibold"/>
              </a:rPr>
              <a:t>Generative AI Model &amp; Provider Selection </a:t>
            </a:r>
            <a:r>
              <a:rPr lang="en-US" sz="1800" b="1" spc="0" dirty="0">
                <a:ln>
                  <a:noFill/>
                </a:ln>
                <a:solidFill>
                  <a:srgbClr val="FFFFFF"/>
                </a:solidFill>
                <a:latin typeface="Segoe UI Semibold"/>
                <a:cs typeface="+mn-cs"/>
              </a:rPr>
              <a:t>is a process of selecting a model optimized for costs. Newer models are generally much cheaper (up to 240x!). Smaller models (fewer input parameters) are more efficient -&gt; cheaper. OSS models may consume AI Infrastructure costs but may not incur licensing costs.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Deployment Types </a:t>
            </a:r>
            <a:r>
              <a:rPr lang="en-US" sz="1800" b="1" spc="0" dirty="0">
                <a:ln>
                  <a:noFill/>
                </a:ln>
                <a:solidFill>
                  <a:srgbClr val="FFFFFF"/>
                </a:solidFill>
              </a:rPr>
              <a:t>vary greatly across providers. Microsoft AI allows 6 different deployment types for OpenAI and 2 key different deployment types for OSS models, which allows ultimate cost controls.</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”cost” of most GenAI models is tied to the amount of tokens processed. The </a:t>
            </a:r>
            <a:r>
              <a:rPr lang="en-US" sz="1800" b="1" dirty="0">
                <a:gradFill>
                  <a:gsLst>
                    <a:gs pos="5000">
                      <a:srgbClr val="8DC8E8"/>
                    </a:gs>
                    <a:gs pos="100000">
                      <a:srgbClr val="D59ED7"/>
                    </a:gs>
                  </a:gsLst>
                  <a:lin ang="0" scaled="1"/>
                </a:gradFill>
                <a:cs typeface="Segoe UI Semibold"/>
              </a:rPr>
              <a:t>Minimize Input (Prompt) Tokens </a:t>
            </a:r>
            <a:r>
              <a:rPr lang="en-US" sz="1800" b="1" spc="0" dirty="0">
                <a:ln>
                  <a:noFill/>
                </a:ln>
                <a:solidFill>
                  <a:srgbClr val="FFFFFF"/>
                </a:solidFill>
              </a:rPr>
              <a:t>is a best practice that reduces costs with smaller amount of prompt token payloads.</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”cost” of most GenAI models is tied to the amount of tokens processed. Using the </a:t>
            </a:r>
            <a:r>
              <a:rPr lang="en-US" sz="1800" b="1" dirty="0">
                <a:gradFill>
                  <a:gsLst>
                    <a:gs pos="5000">
                      <a:srgbClr val="8DC8E8"/>
                    </a:gs>
                    <a:gs pos="100000">
                      <a:srgbClr val="D59ED7"/>
                    </a:gs>
                  </a:gsLst>
                  <a:lin ang="0" scaled="1"/>
                </a:gradFill>
                <a:cs typeface="Segoe UI Semibold"/>
              </a:rPr>
              <a:t>Minimize Output Tokens </a:t>
            </a:r>
            <a:r>
              <a:rPr lang="en-US" sz="1800" b="1" spc="0" dirty="0">
                <a:ln>
                  <a:noFill/>
                </a:ln>
                <a:solidFill>
                  <a:srgbClr val="FFFFFF"/>
                </a:solidFill>
              </a:rPr>
              <a:t>paradigm reduces costs, as less tokens are generated by the GenAI model.</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Caching </a:t>
            </a:r>
            <a:r>
              <a:rPr lang="en-US" sz="1800" b="1" spc="0" dirty="0">
                <a:ln>
                  <a:noFill/>
                </a:ln>
                <a:solidFill>
                  <a:srgbClr val="FFFFFF"/>
                </a:solidFill>
              </a:rPr>
              <a:t>is a new latency optimization introduced by OpenAI in October 2024 that stores re-usable prefixes of tokens by various API calls. This is ideal for a repeated metaprompt, prompt instructions etc.</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Transformer KV Caching </a:t>
            </a:r>
            <a:r>
              <a:rPr lang="en-US" sz="1800" b="1" spc="0" dirty="0">
                <a:ln>
                  <a:noFill/>
                </a:ln>
                <a:solidFill>
                  <a:srgbClr val="FFFFFF"/>
                </a:solidFill>
              </a:rPr>
              <a:t>is an AI Infrastructure optimization like Prompt Caching. This can lead to dramatic latency improvements. If re-using prefixes, it is automatically implemented on Microsoft Azure OpenAI.</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GenAI Lifecycle Management </a:t>
            </a:r>
            <a:r>
              <a:rPr lang="en-US" sz="1800" b="1" spc="0" dirty="0">
                <a:ln>
                  <a:noFill/>
                </a:ln>
                <a:solidFill>
                  <a:srgbClr val="FFFFFF"/>
                </a:solidFill>
              </a:rPr>
              <a:t>is a governance process that recommends a continuous look into the Generative strategy, implementations, assets and overall posture. This can reduce costs, by strategically implementing change management to introduce cheaper &amp; more efficient Generative AI models. </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a:t>
            </a:r>
            <a:r>
              <a:rPr lang="en-US" sz="1800" b="1" dirty="0">
                <a:gradFill>
                  <a:gsLst>
                    <a:gs pos="5000">
                      <a:srgbClr val="8DC8E8"/>
                    </a:gs>
                    <a:gs pos="100000">
                      <a:srgbClr val="D59ED7"/>
                    </a:gs>
                  </a:gsLst>
                  <a:lin ang="0" scaled="1"/>
                </a:gradFill>
                <a:cs typeface="Segoe UI Semibold"/>
              </a:rPr>
              <a:t>GenAI Partner Management </a:t>
            </a:r>
            <a:r>
              <a:rPr lang="en-US" sz="1800" b="1" spc="0" dirty="0">
                <a:ln>
                  <a:noFill/>
                </a:ln>
                <a:solidFill>
                  <a:srgbClr val="FFFFFF"/>
                </a:solidFill>
              </a:rPr>
              <a:t>extends the GenAI strategy to vendors &amp; partners. Large organizations use services that are adding GenAI. Consider cost optimization from existing partner or vendor relationships. </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GenAI Platform Strategy </a:t>
            </a:r>
            <a:r>
              <a:rPr lang="en-US" sz="1800" b="1" spc="0" dirty="0">
                <a:ln>
                  <a:noFill/>
                </a:ln>
                <a:solidFill>
                  <a:srgbClr val="FFFFFF"/>
                </a:solidFill>
              </a:rPr>
              <a:t>is an approach that favors building or purchasing a GenAI platform that reduces the overall cost of building GenAI systems. Generally, platform costs will be lower than “build your own”.</a:t>
            </a:r>
          </a:p>
        </p:txBody>
      </p:sp>
      <p:pic>
        <p:nvPicPr>
          <p:cNvPr id="9" name="Graphic 8" descr="Dollar with solid fill">
            <a:extLst>
              <a:ext uri="{FF2B5EF4-FFF2-40B4-BE49-F238E27FC236}">
                <a16:creationId xmlns:a16="http://schemas.microsoft.com/office/drawing/2014/main" id="{13C34BED-2912-179F-71F5-2AA9D2988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6395" y="603492"/>
            <a:ext cx="458533" cy="458533"/>
          </a:xfrm>
          <a:prstGeom prst="rect">
            <a:avLst/>
          </a:prstGeom>
        </p:spPr>
      </p:pic>
    </p:spTree>
    <p:extLst>
      <p:ext uri="{BB962C8B-B14F-4D97-AF65-F5344CB8AC3E}">
        <p14:creationId xmlns:p14="http://schemas.microsoft.com/office/powerpoint/2010/main" val="3207089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4.5202E-6 L 0 0.03543 " pathEditMode="relative" rAng="0" ptsTypes="AA">
                                      <p:cBhvr>
                                        <p:cTn id="9" dur="700" spd="-100000" fill="hold"/>
                                        <p:tgtEl>
                                          <p:spTgt spid="5"/>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3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350"/>
                                  </p:stCondLst>
                                  <p:childTnLst>
                                    <p:animMotion origin="layout" path="M 3.75E-6 2.96296E-6 L 3.75E-6 0.03541 " pathEditMode="relative" rAng="0" ptsTypes="AA">
                                      <p:cBhvr>
                                        <p:cTn id="1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p:bldP spid="5" grpId="1"/>
      <p:bldP spid="7" grpId="0"/>
      <p:bldP spid="7" grpId="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a550e8e0-58df-4c32-a6b5-497f2cfdfeb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B718EBB8D1B14FA49B954B5B894150" ma:contentTypeVersion="16" ma:contentTypeDescription="Create a new document." ma:contentTypeScope="" ma:versionID="c3a8fe1ea39ce4a59e93c1f6f8309976">
  <xsd:schema xmlns:xsd="http://www.w3.org/2001/XMLSchema" xmlns:xs="http://www.w3.org/2001/XMLSchema" xmlns:p="http://schemas.microsoft.com/office/2006/metadata/properties" xmlns:ns1="http://schemas.microsoft.com/sharepoint/v3" xmlns:ns3="a550e8e0-58df-4c32-a6b5-497f2cfdfeb6" xmlns:ns4="9d2a135e-0ab6-4a1e-b8a5-1110af9f1eb8" targetNamespace="http://schemas.microsoft.com/office/2006/metadata/properties" ma:root="true" ma:fieldsID="7bab3d752573dd6ca57996945700e95d" ns1:_="" ns3:_="" ns4:_="">
    <xsd:import namespace="http://schemas.microsoft.com/sharepoint/v3"/>
    <xsd:import namespace="a550e8e0-58df-4c32-a6b5-497f2cfdfeb6"/>
    <xsd:import namespace="9d2a135e-0ab6-4a1e-b8a5-1110af9f1eb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50e8e0-58df-4c32-a6b5-497f2cfdfe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2a135e-0ab6-4a1e-b8a5-1110af9f1eb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purl.org/dc/dcmitype/"/>
    <ds:schemaRef ds:uri="http://purl.org/dc/elements/1.1/"/>
    <ds:schemaRef ds:uri="http://schemas.openxmlformats.org/package/2006/metadata/core-properties"/>
    <ds:schemaRef ds:uri="9d2a135e-0ab6-4a1e-b8a5-1110af9f1eb8"/>
    <ds:schemaRef ds:uri="a550e8e0-58df-4c32-a6b5-497f2cfdfeb6"/>
    <ds:schemaRef ds:uri="http://purl.org/dc/terms/"/>
  </ds:schemaRefs>
</ds:datastoreItem>
</file>

<file path=customXml/itemProps3.xml><?xml version="1.0" encoding="utf-8"?>
<ds:datastoreItem xmlns:ds="http://schemas.openxmlformats.org/officeDocument/2006/customXml" ds:itemID="{C7E34E64-7ED2-4E63-AF66-F23F7D391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50e8e0-58df-4c32-a6b5-497f2cfdfeb6"/>
    <ds:schemaRef ds:uri="9d2a135e-0ab6-4a1e-b8a5-1110af9f1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14268</TotalTime>
  <Words>1376</Words>
  <Application>Microsoft Macintosh PowerPoint</Application>
  <PresentationFormat>Widescreen</PresentationFormat>
  <Paragraphs>110</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Consolas</vt:lpstr>
      <vt:lpstr>Segoe Sans Display Semibold</vt:lpstr>
      <vt:lpstr>Segoe UI</vt:lpstr>
      <vt:lpstr>Segoe UI Semibold</vt:lpstr>
      <vt:lpstr>Wingdings</vt:lpstr>
      <vt:lpstr>Microsoft AI Tour 16:9 Template Dark</vt:lpstr>
      <vt:lpstr>Scaling Generative AI Applications </vt:lpstr>
      <vt:lpstr>Generative AI Scaling Optimizations</vt:lpstr>
      <vt:lpstr>Generative AI Scaling Optimizations</vt:lpstr>
      <vt:lpstr>PowerPoint Presentation</vt:lpstr>
      <vt:lpstr>PowerPoint Presentation</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Generative AI Applications</dc:title>
  <dc:subject>Scaling Generative AI Applications</dc:subject>
  <dc:creator>Bart Czerncki</dc:creator>
  <cp:keywords>GenAI, Generative AI, AI, OpenAI, LLMs, AI Strategy</cp:keywords>
  <dc:description/>
  <cp:lastModifiedBy>Bart Czernicki</cp:lastModifiedBy>
  <cp:revision>22</cp:revision>
  <cp:lastPrinted>2023-02-15T20:48:24Z</cp:lastPrinted>
  <dcterms:created xsi:type="dcterms:W3CDTF">2024-07-16T12:54:39Z</dcterms:created>
  <dcterms:modified xsi:type="dcterms:W3CDTF">2024-11-08T12:50:39Z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0x01010025B718EBB8D1B14FA49B954B5B894150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